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15" r:id="rId3"/>
    <p:sldId id="666" r:id="rId5"/>
    <p:sldId id="667" r:id="rId6"/>
    <p:sldId id="683" r:id="rId7"/>
    <p:sldId id="685" r:id="rId8"/>
    <p:sldId id="669" r:id="rId9"/>
    <p:sldId id="686" r:id="rId10"/>
    <p:sldId id="431" r:id="rId11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34" userDrawn="1">
          <p15:clr>
            <a:srgbClr val="A4A3A4"/>
          </p15:clr>
        </p15:guide>
        <p15:guide id="3" orient="horz" pos="1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0002"/>
    <a:srgbClr val="EEEEEE"/>
    <a:srgbClr val="080808"/>
    <a:srgbClr val="333333"/>
    <a:srgbClr val="1C1C1C"/>
    <a:srgbClr val="5F5F5F"/>
    <a:srgbClr val="FCFCFC"/>
    <a:srgbClr val="CCD0D1"/>
    <a:srgbClr val="EED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howGuides="1">
      <p:cViewPr varScale="1">
        <p:scale>
          <a:sx n="153" d="100"/>
          <a:sy n="153" d="100"/>
        </p:scale>
        <p:origin x="360" y="120"/>
      </p:cViewPr>
      <p:guideLst>
        <p:guide orient="horz" pos="1620"/>
        <p:guide pos="2834"/>
        <p:guide orient="horz" pos="1663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customXml" Target="../customXml/item1.xml"/><Relationship Id="rId15" Type="http://schemas.openxmlformats.org/officeDocument/2006/relationships/customXmlProps" Target="../customXml/itemProps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名额分配的时候看的是各学院与全校二年级以上学生总数的比例。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4A3-912B-4CD0-BABD-795CB869C8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必须登录教务处成绩查询系统进行不及格情况查询，核实候选人20</a:t>
            </a:r>
            <a:r>
              <a:rPr kumimoji="0" lang="en-US" altLang="zh-CN" sz="12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22</a:t>
            </a:r>
            <a:r>
              <a:rPr kumimoji="0" lang="zh-CN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—20</a:t>
            </a:r>
            <a:r>
              <a:rPr kumimoji="0" lang="en-US" altLang="zh-CN" sz="12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23</a:t>
            </a:r>
            <a:r>
              <a:rPr kumimoji="0" lang="zh-CN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学年学习成绩。成绩排名和综合测评排名通过网上服务大厅核实。</a:t>
            </a:r>
            <a:endParaRPr kumimoji="0" lang="en-US" altLang="zh-CN" sz="1200" b="1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Weibei SC" charset="-122"/>
              <a:sym typeface="仿宋_GB2312" panose="0201060903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表现非常突出，可放宽至</a:t>
            </a:r>
            <a:r>
              <a:rPr kumimoji="0" lang="en-US" altLang="zh-CN" sz="12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30%</a:t>
            </a:r>
            <a:r>
              <a:rPr kumimoji="0" lang="zh-CN" altLang="en-US" sz="1200" b="1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，历年来都不突破。</a:t>
            </a:r>
            <a:endParaRPr kumimoji="0" lang="zh-CN" altLang="en-US" sz="1200" b="1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Weibei SC" charset="-122"/>
              <a:sym typeface="仿宋_GB2312" panose="0201060903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4A3-912B-4CD0-BABD-795CB869C8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4A3-912B-4CD0-BABD-795CB869C8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4A3-912B-4CD0-BABD-795CB869C8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B4A3-912B-4CD0-BABD-795CB869C8B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4E37400-0646-4690-B3CD-AFE7E07460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43FE73-A404-45C1-B77A-6DB3BD9EA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6"/>
            <a:ext cx="2133600" cy="273844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6"/>
            <a:ext cx="2895600" cy="273844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61150" y="3814766"/>
            <a:ext cx="2133600" cy="273844"/>
          </a:xfrm>
        </p:spPr>
        <p:txBody>
          <a:bodyPr/>
          <a:lstStyle/>
          <a:p>
            <a:pPr>
              <a:defRPr/>
            </a:pPr>
            <a:fld id="{11173BED-8433-49EE-AD29-613F5F0F3D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hyperlink" Target="&#23665;&#19996;&#29702;&#24037;&#22823;&#23398;2024&#8212;2025&#23398;&#24180;&#22269;&#23478;&#22870;&#23398;&#37329;&#26657;&#32423;&#35780;&#23457;&#20250;&#24314;&#35758;&#21517;&#21333;&#27169;&#26495;.xlsx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hyperlink" Target="&#38468;&#20214;3&#65306;&#23665;&#19996;&#29702;&#24037;&#22823;&#23398;2024-2025&#23398;&#24180;&#22269;&#23478;&#22870;&#23398;&#37329;&#38498;&#32423;&#35780;&#35758;&#24314;&#35758;&#21517;&#21333;.xls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08412" y="2139454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3600" b="1" dirty="0">
                <a:solidFill>
                  <a:schemeClr val="accent1"/>
                </a:solidFill>
                <a:latin typeface="+mj-ea"/>
                <a:ea typeface="+mj-ea"/>
              </a:rPr>
              <a:t>国奖、省奖评审工作</a:t>
            </a:r>
            <a:endParaRPr lang="en-US" altLang="zh-CN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latin typeface="+mj-ea"/>
                <a:ea typeface="+mj-ea"/>
              </a:rPr>
              <a:t>PART 01</a:t>
            </a:r>
            <a:endParaRPr lang="zh-CN" altLang="en-US" sz="16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23728" y="1707656"/>
            <a:ext cx="1197175" cy="11971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2344338" y="1921522"/>
            <a:ext cx="902846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5000" b="1" dirty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z="5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7814" y="23014"/>
            <a:ext cx="210623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一、评选条件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39545" y="861060"/>
            <a:ext cx="6529705" cy="988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参考文件：</a:t>
            </a:r>
            <a:r>
              <a:rPr lang="zh-CN" altLang="en-US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鲁理工大政发</a:t>
            </a:r>
            <a:r>
              <a:rPr lang="en-US" altLang="zh-CN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〔2021〕112 </a:t>
            </a:r>
            <a:r>
              <a:rPr lang="zh-CN" altLang="en-US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zh-CN" altLang="en-US" sz="18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山东理工大学本专科生国家奖学金、省政府奖学金管理办法</a:t>
            </a:r>
            <a:r>
              <a:rPr lang="en-US" altLang="zh-CN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6705" y="2273935"/>
            <a:ext cx="6256020" cy="188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第二条 国家奖学金由中央政府出资设立，省政府奖学金由省财政安排专项资金设立，用于奖励我校</a:t>
            </a:r>
            <a:r>
              <a:rPr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二年级以上（含二年级）的全日制本专科在校学生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每学年评审一次，每学年开学初启动，按照上级规定时间完成评审、上报。</a:t>
            </a:r>
            <a:endParaRPr lang="zh-CN" altLang="en-US" sz="18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标注 7"/>
          <p:cNvSpPr/>
          <p:nvPr/>
        </p:nvSpPr>
        <p:spPr bwMode="auto">
          <a:xfrm>
            <a:off x="7668260" y="3651885"/>
            <a:ext cx="996950" cy="297180"/>
          </a:xfrm>
          <a:prstGeom prst="wedgeRoundRectCallout">
            <a:avLst>
              <a:gd name="adj1" fmla="val -94267"/>
              <a:gd name="adj2" fmla="val -1532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/>
          <a:lstStyle/>
          <a:p>
            <a:r>
              <a:rPr lang="zh-CN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按专业</a:t>
            </a:r>
            <a:endParaRPr lang="zh-CN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7951470" y="2139950"/>
            <a:ext cx="1012190" cy="485775"/>
          </a:xfrm>
          <a:prstGeom prst="wedgeRoundRectCallout">
            <a:avLst>
              <a:gd name="adj1" fmla="val -371894"/>
              <a:gd name="adj2" fmla="val 59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/>
          <a:lstStyle/>
          <a:p>
            <a:r>
              <a:rPr lang="zh-CN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参评当年必修课</a:t>
            </a:r>
            <a:endParaRPr lang="zh-CN" alt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 bwMode="auto">
          <a:xfrm>
            <a:off x="323850" y="1059815"/>
            <a:ext cx="1012190" cy="485775"/>
          </a:xfrm>
          <a:prstGeom prst="wedgeRoundRectCallout">
            <a:avLst>
              <a:gd name="adj1" fmla="val 29799"/>
              <a:gd name="adj2" fmla="val 23222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t" anchorCtr="0" compatLnSpc="1"/>
          <a:lstStyle/>
          <a:p>
            <a:r>
              <a:rPr lang="zh-CN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取整，非四舍五入</a:t>
            </a:r>
            <a:r>
              <a:rPr lang="en-US" altLang="zh-CN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endParaRPr lang="en-US" altLang="zh-CN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502" y="34337"/>
            <a:ext cx="210623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一、评选条件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5570" y="681355"/>
            <a:ext cx="66814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参考文件：</a:t>
            </a:r>
            <a:r>
              <a:rPr lang="zh-CN" altLang="en-US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鲁理工大政发</a:t>
            </a:r>
            <a:r>
              <a:rPr lang="en-US" altLang="zh-CN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〔2021〕112 </a:t>
            </a:r>
            <a:r>
              <a:rPr lang="zh-CN" altLang="en-US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en-US" altLang="zh-CN" sz="18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山东理工大学本专科生国家奖学金、省政府奖学金管理办法 </a:t>
            </a:r>
            <a:r>
              <a:rPr lang="en-US" altLang="zh-CN" sz="18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8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3940" y="1419860"/>
            <a:ext cx="6998970" cy="336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第四条 申请条件：（五）在校期间学习成绩优异，社会实践、创新能力、综合素质等方面特别突出。学习成绩排名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1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综合素质测评成绩排名均位于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前 </a:t>
            </a: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（含 </a:t>
            </a:r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的，且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没有不及格课程</a:t>
            </a:r>
            <a:r>
              <a:rPr lang="zh-CN" altLang="en-US" sz="1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，可以申请国家奖学金；学习成绩排名与综合素质测评成绩排名均位于前 </a:t>
            </a:r>
            <a:r>
              <a:rPr lang="en-US" altLang="zh-CN" sz="1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（含 </a:t>
            </a:r>
            <a:r>
              <a:rPr lang="en-US" altLang="zh-CN" sz="1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）的，且没有不及格课程，可以申请省政府奖学金。学习成绩与综合素质测评成绩应在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同一范围内</a:t>
            </a:r>
            <a:r>
              <a:rPr lang="zh-CN" altLang="en-US" sz="1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进行排名。</a:t>
            </a:r>
            <a:endParaRPr lang="en-US" altLang="zh-CN" sz="16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latinLnBrk="0" hangingPunct="1">
              <a:lnSpc>
                <a:spcPts val="1500"/>
              </a:lnSpc>
            </a:pPr>
            <a:endParaRPr lang="en-US" altLang="zh-CN" sz="16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ts val="3000"/>
              </a:lnSpc>
            </a:pPr>
            <a:r>
              <a:rPr lang="zh-CN" altLang="en-US" sz="16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zh-CN" altLang="en-US" sz="1600" kern="1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必须登录</a:t>
            </a:r>
            <a:r>
              <a:rPr lang="zh-CN" altLang="en-US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教务处成绩查询系统</a:t>
            </a:r>
            <a:r>
              <a:rPr lang="zh-CN" altLang="en-US" sz="1600" kern="1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进行不及格情况查询，核实候选人20</a:t>
            </a:r>
            <a:r>
              <a:rPr lang="en-US" altLang="zh-CN" sz="1600" kern="1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24</a:t>
            </a:r>
            <a:r>
              <a:rPr lang="zh-CN" altLang="en-US" sz="1600" kern="1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—20</a:t>
            </a:r>
            <a:r>
              <a:rPr lang="en-US" altLang="zh-CN" sz="1600" kern="1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25</a:t>
            </a:r>
            <a:r>
              <a:rPr lang="zh-CN" altLang="en-US" sz="1600" kern="1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学年学习成绩。成绩排名和综合测评排名通过</a:t>
            </a:r>
            <a:r>
              <a:rPr lang="zh-CN" altLang="en-US" sz="1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网上服务大厅</a:t>
            </a:r>
            <a:r>
              <a:rPr lang="zh-CN" altLang="en-US" sz="1600" kern="1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eibei SC" charset="-122"/>
                <a:sym typeface="仿宋_GB2312" panose="02010609030101010101" pitchFamily="49" charset="-122"/>
              </a:rPr>
              <a:t>核实。</a:t>
            </a:r>
            <a:endParaRPr lang="zh-CN" altLang="en-US" sz="1600" kern="1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Weibei SC" charset="-122"/>
              <a:sym typeface="仿宋_GB2312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510" y="33655"/>
            <a:ext cx="42748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二、学院评选委员会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07540" y="987425"/>
            <a:ext cx="521589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eaLnBrk="1" latinLnBrk="0" hangingPunct="1">
              <a:lnSpc>
                <a:spcPts val="3000"/>
              </a:lnSpc>
              <a:buClrTx/>
              <a:buSzTx/>
              <a:buFontTx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学院评选委员会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latinLnBrk="0" hangingPunct="1">
              <a:lnSpc>
                <a:spcPts val="3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成员由学院分管学生工作党委副书记、教师代表、学生代表组成，原则上包含系（部、室）主任、专业任课教师、学生干部和普通学生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代表。</a:t>
            </a:r>
            <a:endParaRPr lang="zh-CN" altLang="en-US" sz="1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latinLnBrk="0" hangingPunct="1">
              <a:lnSpc>
                <a:spcPts val="3000"/>
              </a:lnSpc>
            </a:pPr>
            <a:r>
              <a:rPr lang="zh-CN" altLang="en-US" sz="1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会议由学院副书记主持。</a:t>
            </a:r>
            <a:endParaRPr lang="zh-CN" altLang="en-US" sz="1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latinLnBrk="0" hangingPunct="1">
              <a:lnSpc>
                <a:spcPts val="3000"/>
              </a:lnSpc>
            </a:pPr>
            <a:endParaRPr lang="zh-CN" altLang="en-US" sz="1800" dirty="0" smtClean="0">
              <a:solidFill>
                <a:schemeClr val="tx1"/>
              </a:solidFill>
              <a:highlight>
                <a:srgbClr val="000080"/>
              </a:highlight>
              <a:latin typeface="微软雅黑" panose="020B0503020204020204" pitchFamily="34" charset="-122"/>
              <a:ea typeface="微软雅黑" panose="020B0503020204020204" pitchFamily="34" charset="-122"/>
              <a:hlinkClick r:id="rId1" action="ppaction://hlinkfi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508" y="33468"/>
            <a:ext cx="210623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三、评选流程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80605" y="4011930"/>
            <a:ext cx="14655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600" b="1" dirty="0" smtClean="0">
                <a:solidFill>
                  <a:schemeClr val="bg1"/>
                </a:solidFill>
                <a:highlight>
                  <a:srgbClr val="000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file"/>
              </a:rPr>
              <a:t>山东理工大学</a:t>
            </a:r>
            <a:r>
              <a:rPr lang="en-US" altLang="zh-CN" sz="1600" b="1" dirty="0" smtClean="0">
                <a:solidFill>
                  <a:schemeClr val="bg1"/>
                </a:solidFill>
                <a:highlight>
                  <a:srgbClr val="000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file"/>
              </a:rPr>
              <a:t>2024-2025</a:t>
            </a:r>
            <a:r>
              <a:rPr lang="zh-CN" altLang="en-US" sz="1600" b="1" dirty="0" smtClean="0">
                <a:solidFill>
                  <a:schemeClr val="bg1"/>
                </a:solidFill>
                <a:highlight>
                  <a:srgbClr val="000080"/>
                </a:highlight>
                <a:latin typeface="微软雅黑" panose="020B0503020204020204" pitchFamily="34" charset="-122"/>
                <a:ea typeface="微软雅黑" panose="020B0503020204020204" pitchFamily="34" charset="-122"/>
                <a:hlinkClick r:id="rId1" action="ppaction://hlinkfile"/>
              </a:rPr>
              <a:t>学年国家奖学金院级评议建议名单</a:t>
            </a:r>
            <a:endParaRPr lang="zh-CN" altLang="en-US" sz="1600" b="1" dirty="0" smtClean="0">
              <a:solidFill>
                <a:schemeClr val="bg1"/>
              </a:solidFill>
              <a:highlight>
                <a:srgbClr val="00008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ECB019B1-382A-4266-B25C-5B523AA43C14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33655"/>
            <a:ext cx="4593590" cy="5144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2509202201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785" y="0"/>
            <a:ext cx="4342130" cy="5143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9502" y="18411"/>
            <a:ext cx="210623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四、名额分配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44135" y="4515811"/>
            <a:ext cx="2160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省资助中心下发名额，差额评审，</a:t>
            </a:r>
            <a:r>
              <a:rPr lang="en-US" altLang="zh-CN" sz="15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1:1.05</a:t>
            </a:r>
            <a:endParaRPr lang="zh-CN" altLang="en-US" sz="15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72380" y="2067405"/>
            <a:ext cx="237626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学校根据各学院与全校二年级以上学生总数的比例分配名额</a:t>
            </a:r>
            <a:endParaRPr lang="zh-CN" altLang="en-US" sz="15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00625" y="555497"/>
            <a:ext cx="270030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各学院自定差额比例确定候选人名额，但必须大于分配名额的</a:t>
            </a:r>
            <a:r>
              <a:rPr lang="en-US" altLang="zh-CN" sz="15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lang="zh-CN" altLang="en-US" sz="1500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zh-CN" altLang="en-US" sz="1500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763395" y="2068195"/>
            <a:ext cx="4460875" cy="2635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rtlCol="0" anchor="t" anchorCtr="0" compatLnSpc="1"/>
          <a:lstStyle/>
          <a:p>
            <a:endParaRPr lang="zh-CN" alt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568" y="412016"/>
            <a:ext cx="7632848" cy="4170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五、材料提交：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000"/>
              </a:lnSpc>
              <a:buClrTx/>
              <a:buSz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1.《国家奖学金申请审批表》（电子版、纸质版）;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000"/>
              </a:lnSpc>
              <a:buClrTx/>
              <a:buSz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2.《2025年资环学院国奖、省奖（院级评议）汇总表》（电子版）;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000"/>
              </a:lnSpc>
              <a:buClrTx/>
              <a:buSz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3.获奖证书和科研成果提交原件。获奖日期要求：2024年9月1日至2025年8月31日期间，按时间倒叙填写。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000"/>
              </a:lnSpc>
              <a:buClrTx/>
              <a:buSz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所交材料用透明袋子装好，贴上写有专业、班级、姓名、证书数量的标签。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000"/>
              </a:lnSpc>
              <a:buClrTx/>
              <a:buSz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请有意向申请的同学于9月24日上午10:00前将以上材料上报给辅导员老师。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000"/>
              </a:lnSpc>
              <a:buClrTx/>
              <a:buSz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000"/>
              </a:lnSpc>
              <a:buClrTx/>
              <a:buSz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在申请评选过程中如有疑问，请及时与辅导员老师联系。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000"/>
              </a:lnSpc>
              <a:buClrTx/>
              <a:buSz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学院监督电话：2781023，办公室：12#547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ts val="3000"/>
              </a:lnSpc>
              <a:buClrTx/>
              <a:buSz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邮箱：619720455@qq.com</a:t>
            </a:r>
            <a:endParaRPr lang="zh-CN" altLang="en-US" sz="16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967927"/>
            <a:ext cx="9144000" cy="13936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椭圆 6"/>
          <p:cNvSpPr/>
          <p:nvPr/>
        </p:nvSpPr>
        <p:spPr>
          <a:xfrm>
            <a:off x="576178" y="1587425"/>
            <a:ext cx="677676" cy="67767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4971" y="164169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90561" y="254521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椭圆 20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580013" y="3949930"/>
            <a:ext cx="713989" cy="71398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678051" y="3170864"/>
            <a:ext cx="6613804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谢谢观看</a:t>
            </a:r>
            <a:endParaRPr lang="zh-CN" altLang="en-US" sz="3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243855" y="3815698"/>
            <a:ext cx="5447228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13"/>
          <p:cNvSpPr txBox="1"/>
          <p:nvPr/>
        </p:nvSpPr>
        <p:spPr>
          <a:xfrm>
            <a:off x="1801191" y="1329456"/>
            <a:ext cx="17646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2025</a:t>
            </a:r>
            <a:endParaRPr lang="zh-CN" altLang="en-US" sz="6000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52465 -0.50957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2.71605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6.17284E-7 L -0.71736 -0.40556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32099E-6 L -0.64115 -0.9497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6" grpId="0"/>
      <p:bldP spid="29" grpId="0"/>
    </p:bldLst>
  </p:timing>
</p:sld>
</file>

<file path=ppt/tags/tag2.xml><?xml version="1.0" encoding="utf-8"?>
<p:tagLst xmlns:p="http://schemas.openxmlformats.org/presentationml/2006/main">
  <p:tag name="ISPRING_RESOURCE_PATHS_HASH_2" val="9bf32b21c57e606988ab10ec694d2e32676a8b"/>
  <p:tag name="ISPRING_RESOURCE_PATHS_HASH_PRESENTER" val="1e23aa3dfefa2dda7d344b154acf39862a589a"/>
  <p:tag name="ISPRING_PLAYERS_CUSTOMIZATION" val="UEsDBBQAAgAIAImQhEfpbttk5AMAAHQOAAAdAAAAdW5pdmVyc2FsL2NvbW1vbl9tZXNzYWdlcy5sbmetV91u2zYUvi/QdyAEFNgulrYDWhSD44C2GFuILLkSHSdbB4GRGJsIRbr6cZtd7Wn2YHuSHVFyYqcdJMW9sGDS/r7z950jcnD2NZVoy7NcaHVqvT15YyGuYp0ItTq1FvT8lw8WygumEia14qeW0hY6G758MZBMrUq24vD95QuEBinPc1jmw2r1uEYiObXmo2jsz+bYu45cf+JHI2diDcc63TB1j1y90p+yn359/+Hr23fvfx68bpBdiMIZdt1DKmSY3r3pQOTRwHcjYCNu5JErag2rZz+cv6Cu4xFr2Hzph54H5NIaVs9W3CIIiEej0HVsEjlh5PnU5MIllNjW8FqXaM22HBUabQX/goo1h0oWIuMolyIxP8QaNlTJ24zZAV463iSivu+GEfHs3Y41JCpBdsa+gD56sgQ4JAEQZCzn2TOwkSm1gSMsZT+GqTOZuvChlQtTsVpL+BR9/ZgTD6rFVRtqRsIQT0g08q+gTiArvw/CvwA1XfRBXJMQFEDCNoyHL50Jpo7vVQoKSEgDZ/wgn5gppJW8RyyOAYc2Gd8KXeawUymKJ7WQ8n5WQvJxAcJ1sPsdkdaESCgj15XYcnAhS9rrAi0zJnZVmY8L5/foHDsusSMole0vI2p6uTLGQP1KF4hJqasAwC5LtkzFHN3wmJUgpXv4WyIS87cNg7ArTz6X4i/EiqZzXjVN59nk6tXJca451IVhsWSZ6tBBT6gOWv7bYNMyh0iLgqeboi2KvUyc/BAvjo1rjsPwf4PqUpcjI3piv284IUicBPBig24fCd0dQWagDxhrKROyO8rxzsHQPOM5jHieIUfd9rDp+Q2Bp9FzOS4h8wcuXEJFeuCXZBQ6tMoxv8lF0fpKMoWq6/19jcRwBpC84I86ueG3GvpfcraFIsK+yGvhnDzDWC9B7CZrNQL353TD4oFDK1bAiQuBS1KkEH/SgXMxI7sM1uP1IBNLXcrEjDMp7syIhdqUaZ2QTV2n2uhtplOzK1m+66V6wp8d40UdXFAbne8ZbCMNCQ7G02iMvTGpTnNVD8uOINBy5ZNLw8jFowoOok5ZEa/hvXKrS5V0JKoPZDY5x0DWpDTkLIvX//79T0eOJ57Uu6jZ/a0XCXRoNZfIA9kfni54/mcbCcWjQ5xZdEE1B9gdruN51lS9SR6mFI+nMxBGaHSgyyxuPy7sM8xwcAHDwZy2rOGMZXcwWajWsheLCbkSQtHP+uNZviykULwP9rjZXAVMnXmEbdtcbKAJpIjv6ndagpiZbtUNR8INpyvZeIo9GDxP+Hgiip6EZtbv2hwarl4/ttv229H/sMrN/XDweu+6+B9QSwMEFAACAAgAiZCER6uvADQSAwAAYQsAACcAAAB1bml2ZXJzYWwvZmxhc2hfcHVibGlzaGluZ19zZXR0aW5ncy54bWzVVt1SGjEUvucpMul4KYsWq2V2cTr8TB0VGKFVr5ywCWzGbLJNsiBe9Wn6YH2SnmwEYbTOqnWmDheQk3O+8/+R8PAmFWjGtOFKRninWsOIyVhRLqcR/jbqbh9gZCyRlAglWYSlwuiwWQmzfCy4SYbMWlA1CGCkaWQ2wom1WSMI5vN5lZtMu1slcgv4phqrNMg0M0xapoNMkAV82UXGDG5WKgiFXnSqaC4Y4hRCkNxFR0RXEJPgwKuNSXw91SqXtKWE0khPxxH+UGu5z1LHQ7V5yqRLzjRB6MS2QSjlLh4ihvyWoYTxaQKB79cxmnNqkwjv1h0KaAcPUQpsnwNxKC0FyUh7B58ySyixxB+9P8turFkKvIguJEl5PIIb5PKPcHt09fVy0Dk7OeodX436/ZPR0cAHUdgEmzhhsOkohIBUrmO28hMSa0mcQNxgMyHCsDBYFy3VJkpuBOfOaKwE1L6wgnlIx4z2SMrWujG85rILmjsYTSARsYjwF82JwIhbIni8Mjb52Fhui/531zURYMGcMXQ6xPfufXXihGjD1sNa3hhX87h5rnJB0ULlSPBrhqxCkH+ewq+EofXmoIlWaSGF8bHICA4eZ5zNGT0sanoH+DdHl+AizcESJjcTzHoPP3J+i8ZsojTgMjKDGQc5Nx6/+izgjBhzD0qWMW4NT47anaujXrtzseUSJHRGZPxMcGg4SzP7FvgEcpcKXAihoJprEFCZmOSGFf2hnBZqZdIs7Tshs6LprpEFKLSbQzweEy5iGE0uc1YWMCYSKSkWiMSwQsaN0Iyr3IDED4uHNi8K0JsiLotQp7BB4ExTpsug1XZ2P9b3Pu0ffG5Ug98/f20/aXRHKwNBnDfPK60niWVFLg93LgwcFzxODVbn/yczDM4638vUtde5GJXqZmdYCq5fRqt/XEbrzFPZYI3GypidEy2BiN6Fag84c+oJGlhT8JRbRv/lOrxgpF/1b+f34W1G+g1zfs0av5uU/Wn1cNp4KYXBo085d5NyyVMohGPv1fuvuVevwdvr0atKBdA2n8XNyh9QSwMEFAACAAgAiZCER+ShKwC+AgAAVQoAACEAAAB1bml2ZXJzYWwvZmxhc2hfc2tpbl9zZXR0aW5ncy54bWyVVsFu2zAMve8rguxeZ+u6boAaIE1ToEC3FmvRu2wzthBZMiQ5Xf5+oizXUhInXogCEfkeSVEkU6I3TMw/TSYkk1yqFzCGiUKjptNNWH4zTRtjpLjIpDAgzIWQqqJ8Ov987z4kcchzLLkFNZazphn0YWazy/vFbAzFx7i6RhkiZLKqqdg9ykJepDTbFEo2Ij+bWrmrQXEmNpjRz+vlajAAZ9o8GKiinFY/UMZRagVaA6b0fYVylsVpCryLNHOfkZw+1Onb79G2TDPjaIsvKEO0mhYQF3m2RBnGC+s9fpVrlNMEA3+NhV5+RRmEcroDFTtfXKEMMmTd1P/TI7WSBRY05px+xA8OlzS342cJdzOUswS8EAY6+wq+PN/uUAKQ/xrOPcFxVZI/Y133FgI+esphblQDJOlOrU2X8v2pMXY+YL6mXFtAqOpBzzbpZ9rozk2s63F/4J2JPPTlNT3kTfKmgmWbcOAu1vf45fLW7YrQ6YcuyFDB1iuDFHtlj/xt63qADJQ98oWzHJ4E3x1msG9qSd0j31L/nKfrb60gqD3m3tqdOitGesTR1UGqXtFhKpnDXGM6r6wCfDeSOF2bUnKQExF0ywpqmBS/EJfu3GU0SfYMvteOdxYxzHA41nAuR7umw3K5c9yP3ho3ZPuz0F+uPU+M3eI3U2oMzcrK/izp6cTz7JjYwkyT4wzckxYO6kGsZcBxsYdIFVUbUK9S8rFhhDSgx7qX7XANwUkS1IAkx6tMvJNj5RdNlYJa2VdjoLsqx8oWWLKi5PbPvDF4h3yPMWBtqaa0/gRlH30ZKHwTAFVZ2XVte2gtVcMN47CFbvgDhbvy0N2Itl061HAL8whrE7ac14zqSb8r+l6Jd0igP4J/s2lFjvcsI9re0FS7m0WT363hPpdoMXfrDJsv3GTu7HspcmzthxW0Svx38h9QSwMEFAACAAgAiZCER9XqJ9PnAgAAcgoAACYAAAB1bml2ZXJzYWwvaHRtbF9wdWJsaXNoaW5nX3NldHRpbmdzLnhtbNVWzU4bMRC+5yksVxzJAqWFok1QRYKIoElE0gInNFk7WQuvvbW9CeHUp+mD9Uk6XhNIBEULgqpVDonHM9988xvH+9eZJFNurNCqQTfrG5RwlWgm1KRBvw4P13cpsQ4UA6kVb1ClKdlv1uK8GElh0wF3DlUtQRhl93LXoKlz+V4UzWazurC58bdaFg7xbT3RWZQbbrly3ES5hDl+uXnOLW3WaoTEQfRFs0JyIhhSUMKzA3nkMkmjoDWC5GpidKHYgZbaEDMZNei7jQP/WegEpJbIuPKx2SYKvdjtAWPC0wE5EDecpFxMUuS9s03JTDCXNujWtkdB7eghSokdQgCPcqAxFuVu4TPugIGDcAz+HL92diEIIjZXkIlkiDfEh9+greHl0UW/fXrS6R5fDnu9k2GnH0iUNtEqThytOoqRkC5Mwu/8xOAcJCnyRpsxSMvjaFm0UBtrtULOn8lIS0x9aUXJGJnKeYN+NgIkJcKBFMndrQMz4e5QSIzB227Wx8rRe8AQb5KCsXzZ0eLG+iwmzTNdSEbmuiBSXHHiNMGIigx/pZwsp5uMjc5KqQTriJWCcTIVfMbZfpmlW8A/ObpAF1mBltiKueQuePheiBsy4mNtEJfDFJsW5cIG/PqzgHOw9h4UFhzXBiedVvuy0221z9d8gMCmoJJngmMJeZa7t8AHjF1pdCGlxmwuQWBmEigsL+vDBCvVqoRZ2XcK07LovpAlKJZbIJ+AiRcJtpZQBa8KmIAiWsk5gQSHwvoWmgpdWJSEZgnQ9kUEgykRqqQ6wQWFzgzjpgraxubW++0PH3d2P+3Vo18/fq4/aXS7KPoSvLewKQ6eXBV36+LhzMWRn9DHh92Z4m/Nev+0/a1Kprrt82Gl+rQHleB6VbR6x1W0TsNy6i8tpipmZ2AUrpb/QrWLW3ASVi7uQSky4Th7zQZ/QZM+/Y8UWviVmvQNo3hy1P7dIMLp7gGy8uKIo0efRDWUr74Tm7XfUEsDBBQAAgAIAImQhEcAu+QqngEAAB8GAAAfAAAAdW5pdmVyc2FsL2h0bWxfc2tpbl9zZXR0aW5ncy5qc42UTW/CMAyG7/wKlF0n1I0xtt0QH9IkDpPGbdohLaZUpEmVhI4O8d9XlwFN6o7FF/Ly5HXsKt53uuViEeu+dPfV72r/5u4rDVCzegu3ri5a9BR1ZkSyhEWSgkgkMA/JT0fP8uFCUMZMVqZh8Y62pubHFP6z4sLU8Yyw0IRmqMM5AX4R2o46/H0WO7W6jjXVGh1urVWyFylpQdqeVDrlFcNuZtWql+jBKgd9BV3xCBzTIOjPRkEbeXEcDDHqXKTSjMtirmLVC3m0ibXaymVb/nWRgS4/+eY37fNwPHXsRGLsq4XUTzx9wmgnMw3GwG/exykGCQsegqj5BtX6A3WMmwV5dJ6YxJ7o0R1Gnc54DI0uBWMMF5OlV6ObQ4wmZ2Fnj0T/HsMhBC9AN6xGAwwHVNk2+8cHzLSKsSMNtNnzMyoUXyYyPnKTAIPk8LJo29a9S6EPEwzmPCHlPaE19fzSttnhg4YArTOWTnmNl3dO2QlKlEQORWjUtMrpOWL9OYL7jy7j1vJonZbjoRyOZRu43oBeKCXK239eu6efq3P4AVBLAwQUAAIACACJkIR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iZCER7DtXVduAAAAdgAAABwAAAB1bml2ZXJzYWwvbG9jYWxfc2V0dGluZ3MueG1sDcw9DsIwDEDhvaewvJefjaFpNzYQEuUAVmNQJMdGiYXg9nh7w6c3Ld8q8OHWi2nC4+6AwLpZLvpK+FjP4wmhO2kmMeWEagjLPExiG8md3QN2eAv9uK1cI5yvVEPeGndWJ48zjHCJ57Nwxv08/AFQSwMEFAACAAgAA3TL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iZCER1xY5FeMAgAAagcAACkAAAB1bml2ZXJzYWwvc2tpbl9jdXN0b21pemF0aW9uX3NldHRpbmdzLnhtbJVVS27bMBDd9xSEDxCTIvUDHAP6UIWBIg2aAF3TMuMKkUmDpNOk0AV6hqKLZtEDdJlNT9M2xyhp1x+5iuNoVuS8N8N5HA0H+roS2UIbOas+MVNJccGNqcRUD18BMChlLdW54pqb5UZ7Cwg246e9Pw/3j59/PP788uvh+++v33pAGyYmTE1Oe1es1ry3Yq65oLKO8cIYKU5KKQwX5kRINWN1D9ywemEjFsuv13+eKG+4egHtipV8P1m4/J5ltTL5obNOTilncybu3sipPBmz8nqq5EJMjjnjh7s5V3UlrjfgOMxod5a60mZk+KzjbDRydgRrbi9R8+3RAursMLFmY16388FjGPu5Dsiwx7ypdGV2mAly1smcsynv0hw+gRY2fAc8gTCEhziG35oNGnvOutE1u+PqBSeS88X8hU0zV3LqtO2iHbjQDa2WbGJ/9w0nh84Oc1xdLt0xd9LSiuTO1rhBf2eWLMdNf3/erAK9r8REfhyJK/mPuB4wmfPqIQQrgUAUJlEe2RVJiQdCQj0agZz6mfXFOI9xZn25h7JBfy/EKq7ipR0q3VEH/Zb3f8JIaK7MSEz47RC30buudgWvlZXf4vQwIM6addZmKRUBBNlJQxsvwRgHIPNzlMMmDOMwQYBC4kPcpJFrQYB8H8VBg0LPx3ZVxIGNQmgcABIS4uWNRz3LBkmS5l7WhDhGKLHZaBRnTVGktucBQgiTvPEDXKQQWDS2MRIcOQFxjlMcNEmaoAiDIivSgjQ0p0Hmg8ijAYQNSVMM4VbcbXW7cm13jy5nLeczATuvoNO77bZ2cw3KhVIWfMlntssNB2Om+cj28fk7ekHPLpPL0duzVQNbqHs210htN23lTz6nfwFQSwMEFAACAAgAirpzR4LIvt4RCgAA+B4AABcAAAB1bml2ZXJzYWwvdW5pdmVyc2FsLnBuZ+2Z/1cTVxbA466rri62rlJKSonttrD9ItTlS5BvU79W241UKUUpIbSoqabyJWkaAkmm1SrLQYguW1GIyWlpQUtJuiKFaCBWCiNFJkspDEhMhECmEEkIaRJCmJmdwGnds7/sH7D5Yc7MvZ87b+57775735lX+vreVwJWU1dTKJSAPbt37KdQljMolN9yV60gNVUbYhDytoy3/5VtFCUcMkkKy9lbGVsplH9K1yy8/TtS/n3+7oM8CmVth+9aBuVdPkShhJbv2bH1jcKs6XvA7cMjbytGR66kstNjnz+T+jj99IZlQSde3v945vIfVgX+JewUk7l99dsvPXYre/npjS+t6Mne0PzqurGwU6+mrfho/+XAp099f/mNBPv1QwlvlQhwURQPSjfaDs7k6zTogyhjFqp/p3EYFdHaWstp+ExJZPvsJyrN3FiQdq5Umjy/inTv/vB118uw5PZwkFoKGqI9cyapI5vUfxjIBsepiveqRd4RI7zyN6Tqqy3eZ0jFwng40L2S4lPMH9KOi47UW5eTwgFnt6Q7qH3mlGY9KWUPECORkwnLyMeuw4u4ap1Pzdzla5sf7AODfuAHfuAHfuAHfuAHfuAHfuAHfuAHfuAHfuAHfvD/AIZcLMDdt8b3U1FyjuH7gfhhdr8PbByK9lmtimX42In/iWberAkDCY+uba4hEreWqUDPa5H4AynxU2e6dj5Nfv/O8MUbUSXsCE4F+e7c+3rkWvMR7+ECCW56gsCNyUePC0OLK9QVKhT3KVN4x7FxRqXW+4lOO9cPeOLAA3LrnYmL/dUc8mMGlRZrZonPE3Pg4HlUPyWzwTlyUzWuqcvj4ilO34sLmLGHdrZFYL5mppLeudGFk04efu071gJEnEXFgtBUKHkl2iw2Bj2bKOz/Li3MZvylcanDXg4QHcDtmGHeflSSDiWGozESBW1AOFu3B3tdc+MXs7ag5seKc6f0tqkLqFkzyLfmddR1s3f0xpDYZhUhOxs75LXxxI14s1rYbxMI18cykv90TEn2v5CO1lJ1nuK/hg6E6Ac26/o8F/ZeIlKHoz1nLqtXUCj37yWikcmbYlYK+Hd4fEkjt/fb1KFf4bTYIZAkICzdwd4O5pMOGebMw47AHTXzQWQDgy3tzrFio9cQjo/S8NFOeru9nNVK/GyTuG9o/6XMgXOkljmuFYBYLTYdT20FWlSoFxa0O36A9ESmFWorX+oe7BloKiOH2TymrBDCcPF9piTAvvJetMdM13rG6gFssozKTh0v0gcDuF0Kjg41bS7oEurtXxb8V9seHYiPcVjejGQzjlKRHMObiwOUhzIlbTMm4O80N3gIXChZ4G2+eTBdHmOzyNE4YiOYBKnFgDlOx7cWDxe50o5FWKcuIFuAni1Q8Q1Jl2XbKYR5KN9s00s0B0YTbZPsTRLA3Ddyp3OC2W4cP5lbnVmzFtWyt+n2KAh5gfHrOFOiWfLg4udRoeFTU6jWLcGYkTVDFpznTTRTgblvH5nd7ETdVxaDpT7BeHifRUl3Xi04HqJHzkpNrwDzfRwFmmGT82eC3aAGUJYFZLm6S9OveFobcrJQqtvpNFGxjEgkzq0I+CLKyiGaPuJ2xdBUVCkHry8asdE92TVh0soCN2YDiUqv8slvokJp7k9jGXChqM9ywd249GVPjXHOmclL6gx2x0wOv6hu4QQIWSXygAoF9oCt+JnTZDrjdSTGE++CXdjzFbwHwWzTOD5ET+Nx0yENHAN7mNMF5XiYZcJygWcg2d3oIn3IdbM7jeeOhYtrzeNpyUN13T2x9AqIrg+WVjrmTiS6ILQt62sIAgxgLgsknKfbDDJp5LwThexzTe1L4SA3ixe+kWWgzHRQNiLlDPXwt95sXptkSrN0WqbKvCu6m7em0kaE62PCyYi16CE+LOX8DDkdPZmOwiS8YK2UIzFCGV6rhn5sb1ZnXTdwr53AEMcl+hS22Z0DgzaYePzX0EhJtTTWx5tetOoy7K2x2+FP1qE4OQ6DJ5H4WftmxPFjq4qlakhV2rarYwNDgauOumN7F6PDJLN4hmHPpRe2K5sdzeZkNxKH4ZnIrr5g9wvpVqvjLbe2rLoy3TcVSO4wlrA9AnFXL7wGJqJFFZby/LaDDyfiinMwte29TNY7RY1PqQKkUTB1VqToxmrD0gFO9w1v2jPIkR6Pzdkny6Brr1RXkmucD8cBbr4BTWR9c5QL6Ez2p096IS6Mub0RiNFx1Wvc2dvdIPqaUWnpBEx4+S32LSX9bnPlB+Vek1IKZ0benugfilbjovJ4s7hhcZ0f9eXPPyOZKQVd2KuVEH/CRJ3NqErOfVRmv36K4E90Du9ujYgtXAiIStm3FADBiDCT44Bi3DXKKt3pnmAk+SbmzYxAFtpzrfKpxcGfOHm8OgRZezcYHZdySiZx83VDPvuPKuhSQWgx2O7NUdEtE/FmTZ8KjVNq0euEXiLqoCFPjJ5pYEJ6hY1rvC98YvHsLbEX9NCJeJ97jd6p9trBs0h4YChYDDfIUa72nQm9EtL8MjKtsEnyxe3glOFodfJhbuOnujids1WOXyPDfykof6rrLvjgnHW9aNf0i8yap5C4vJtQ3o9J8OeKUg3L8L6s91w/jUnOGoa6hB/B016ejH6Lf2cgyyUr8ZWfD3WnfQVHbS1KZcv4WfcEP9Z1Y/2ByK5bwWzM2yoRiayW1ZVRyhjLyJdLK/aMVyfCPtBHhdIZVrRwi2UiCmBHVHCOg5fcB20snVhErQlDk/Y57PE0Uf/Hb/ICKJSb/RiGAu6xFGLclFncVtp0ABww78Q6vAWxy/ZqY1Ph6So1TRC7TpkVtCZxZy9EpuZ4FC2SSR2TZ/pVa1ZlCc59e7GS57V/VmoRWml7yGXJpJ+NQNvyDevJTJHTPx712WLwtTjoWrtF7SqyLmY91KoCLXRehOFjRqXub0vZ2cAS2wU8zCkbSPTVj2EWjtsmEjXP1YQp1i3OjqZmqYQN8dJ4+WQJS0dbJjTTEDfiP2oQ6H5BAdaTqelw6pIN6OVoq3kzGx7aCNCETceedIUMeIy+MkUH0RbHguL7h2UO8uSWZZQl0flWX6lyKI05XDdZf7/oqU7+R1T9kisAi5it4jJcmTLbzGVHe4L0So6izEFFhNrG8Lzqrx7A4t02XtAfyJ679FrjOGPwvE7IALNGHpqIS+H66f7CfaRL76I9WxWmahcDOa/jM0B4UiyyW2pJoxB0pdBaFSNexV4LlAcFkq1VFedy7tYrNyE64jnDscWty31101Hfieqj71X79i7La8J8t9FawqVqPytYPFqN9z5LExOA+Fnb4saJ73oteR4gLCXCcFK8+WUTa7avDKQScwoAXjqL3eJ9hi26epTb9QgxxvG8/OsRLqEhdQROI7BOYkHAunPSZy1vaKJxXTtxotA+Rvwmy7WR+x3CU/vInp17dyi3ZZ/4N1BLAwQUAAIACACKunNH0iigUkoAAABrAAAAGwAAAHVuaXZlcnNhbC91bml2ZXJzYWwucG5nLnhtbLOxr8jNUShLLSrOzM+zVTLUM1Cyt+PlsikoSi3LTC1XqACKGekZQICSQiUqtzwzpSQDKGRgbo4QzEjNTM8osVWyMLCAC+oDzQQAUEsBAgAAFAACAAgAiZCER+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+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+B4AABcAAAAAAAAAAAAAAAAA9BYAAHVuaXZlcnNhbC91bml2ZXJzYWwucG5nUEsBAgAAFAACAAgAirpzR9IooFJKAAAAawAAABsAAAAAAAAAAQAAAAAAOiEAAHVuaXZlcnNhbC91bml2ZXJzYWwucG5nLnhtbFBLBQYAAAAACwALAEkDAAC9IQAAAAA="/>
  <p:tag name="ISPRING_ULTRA_SCORM_COURSE_ID" val="19D12169-10B6-4984-8CE8-8968B0B22BA0"/>
  <p:tag name="ISPRING_SCORM_RATE_SLIDES" val="1"/>
  <p:tag name="ISPRING_SCORM_RATE_QUIZZES" val="0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PP_MARK_KEY" val="bfc3ac8e-434a-476d-908e-bdac9d55714e"/>
  <p:tag name="COMMONDATA" val="eyJoZGlkIjoiNGY4ZjU3MzI2ZjFmODg1NzgxZThjZjdiODAwMGE1M2MifQ=="/>
</p:tagLst>
</file>

<file path=ppt/theme/theme1.xml><?xml version="1.0" encoding="utf-8"?>
<a:theme xmlns:a="http://schemas.openxmlformats.org/drawingml/2006/main" name="Office 主题​​">
  <a:themeElements>
    <a:clrScheme name="自定义 276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C00002"/>
      </a:accent1>
      <a:accent2>
        <a:srgbClr val="C00002"/>
      </a:accent2>
      <a:accent3>
        <a:srgbClr val="C00002"/>
      </a:accent3>
      <a:accent4>
        <a:srgbClr val="C00002"/>
      </a:accent4>
      <a:accent5>
        <a:srgbClr val="808080"/>
      </a:accent5>
      <a:accent6>
        <a:srgbClr val="80808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NDUxNTE2MjMwOTAxIiwKCSJHcm91cElkIiA6ICI3MzYwNTY3NDEiLAoJIkltYWdlIiA6ICJpVkJPUncwS0dnb0FBQUFOU1VoRVVnQUFCakVBQUFidkNBSUFBQUJmcjFSdEFBQUFBWE5TUjBJQXJzNGM2UUFBSUFCSlJFRlVlSnpzM1hkY0ZHZitCL0RQN0M2N1MwZEFFVVhzQlh2dkxiYVlvbEhUdmJSTGN1bTltWjdjcGRmTDVYSzVsRi91a2x5NktTYWFxTEVtb3JHajJGQkVFSkVPMHRrNjgvdGpCNFpkRnJhdzdLN3llYi95eW11WW5aMTVhQ3Z6MmUvemZRUkpra0JFUkVSRVJFUkVST1JIcWtBUGdJaUlpSWlJaUlpSU9oeG1Va1JFUkVSRVJFUkU1Ry9NcElpSWlJaUlpSWlJeU4rWVNSRVJFUkVSRVJFUmtiOHhreUlpSWlJaUlpSWlJbjlqSmtWRVJFUkVSRVJFUlA3R1RJcUlpSWlJaUlpSWlQeU5tUlFSRVJFUkVSRVJFZmtiTXlraUlpSWlJaUlpSXZJM1psSkVSRVJFUkVSRVJPUnZ6S1NJaUlpSWlJaUlpTWpmbUVrUkVSRVJFUkVSRVpHL01aTWlJaUlpSWlJaUlpSi9ZeVpGUkVSRVJFUkVSRVQreGt5S2lJaUlpSWlJaUlqOGpaa1VFUkVSRVJFUkVSSDVHek1wSWlJaUlpSWlJaUx5TjJaU1JFUkVSRVJFUkVUa2I4eWtpSWlJaUlpSWlJakkzNWhKRVJFUkVSRVJFUkdSdnpHVElpSWlJaUlpSWlJaWYyTW1SVVJFUkVSRVJFUkUvc1pNaW9pSWlJaUlpSWlJL0kyWkZCRVJFUkVSRVJFUitSc3pLU0lpSWlJaUlpSWk4amRtVWtSRVJFUkVSRVJFNUcvTXBJaUlpSWlJaUlpSXlOK1lTUkVSRVJFUkVSRVJrYjh4a3lJaUlpSWlJaUlpSW45akprVkVSRVJFUkVSRVJQN0dUSXFJaUlpSWlJaUlpUHlObVJRUkVSRVJFUkVSRWZrYk15a2lJaUlpSWlJaUl2STNabEpFUkVSRVJFUkVST1J2ektTSWlJaUlpSWlJaU1qZk5JRWVBQkZSNEltaVdGbFpXVnBhYWpBWWpFYWowV2cwbVV4R285RmlzUVI2YUVSRVJCMklJQWc2blU2cjFlcjErcENRRUoxT0Z4TVRFeDhmcjlWcUF6MDBJaUx5UFdaU1JOUnhWVlJVWkRlb3FLZ3dHbzFXcTlWcXRZcWlLSXFpYlNQUVl5UWlJdXBZMUdxMVdxMVdxVlFxbFVxdFZtdTEyckN3c083ZHUvZnAwNmRQbno3ZHUzZFhxVGpWZzRqb0hDRklraFRvTVJBUitZL0paS3FwcVRsMjdOaldyVnN6TXpQNUdraEVSSFFXaVlxS21qUnAwcmh4NDJKalkwTkRRNWxQRVJHZDFaaEpFVkZIY2ViTW1mVDA5S05IajJabFpWVldWanE4K29XcExiRmFVNlRHckZlTFdwVlZyeFoxS2xHcllwMFVFUkdSLzBoQXZWVnR0S29Ob3Nvb3Fnd1dkYmxKVzJrSnNVcDIyWk5XcTAxT1R1N2J0KytJRVNONjllcWxWcXNETjJRaUl2SWVNeWtpT3ZkWkxKYXRXN2YrL3Z2dnhjWEZKcE9wY1gra3h0dzN2S1puZUYzUHNMcFlyVW1uc29hb0pKVWdxUVZKTGRnMkFqcHVJaUtpRGthU1lKVUVxeVJZSllnUUxLSmdFdFYxVm5WZWZlakoyckFUdFJHbjYwTWx5UDg4QzRJUUhSMDlhTkNnQlFzV3hNZkhCM3JzUkVUa01XWlNSSFF1cTZ1cnk4ek0vUEhISDArZlBtM2JvNElVcXJZbTZBMVQ0a3ZIZGlyWHEva2FTRVJFZEhhUWdKemFzQzBsOFllcm9tc3NHck1rQUFJQW5VNDNlL2JzcVZPbnhzVEVzR2FLaU9nc3dreUtpTTVOUnFOeC8vNzlxYW1wV1ZsWnR1WHpWQkI3aGRlTmpEa3pNTEltS2JSZW8rS3JIeEVSMGRsSGtsQmhEc21zaVRoVUdYV3dNcnJHR21MYkh4Y1hOMmJNbU9uVHAzZnUzRG5RWXlRaUlyY3dreUtpYzVEUmFQenBwNSsyYmR0V1YxZG4yeE9sTVYzVXJYQjRkRVduRUxQQUdYbEVSRVJuUDROVmRhb3VkRzFoMXdOVk1iWTlhclU2T1RsNTZkS2x5Y25KZ1I0ZEVSRzV4a3lLaU00cGtpU1ZsNWQvOU5GSFdWbFp0aDNoYXV2RXVMS0ZpZmw2RFJ1V0V4RVJuWVBTSzZKK3pPK2VYeDhxUXJCMVFML3h4aHVIREJtaTFXb0RQVFFpSW1vTk15a2lPbmRZcmRhOWUvZXVYTG15cUtnSUFDQU5pNjZjMDZXb2YyUU51NVVURVJHZHd5cE1JYW1sY1J1THU5UmFRMnl4MUlRSkV4WXNXQkFkSFIzb29SRVJVWXVZU1JIUnVXUEhqaDFmZi8xMWJXMHRBSzNLZW41QzRZek9wUkVhQ3lmckVSRVJuZk1zb25DOEpueDVYbys4K2xCQVVLdlZBd1lNdVAzMjIzVTZYYUNIUmtSRXpqR1RJcUp6Z2NWaTJibHo1eWVmZkFJQWtHSzFwc3VUOGtiR1ZLaVlSaEVSRVhVazVhYVFMMDhtSDZ5S3RzM2pHekJnd0kwMzN0aXBVNmRBajR1SWlKeGdKa1ZFWnoyejJieHUzYnAxNjliVjFkVUJVditJNml0NzVQVUlxdy8wdUlpSWlDZ0FURlpoVlVIaTVwSXVSbEV0Q01LZ1FZT3V2UExLeE1URVFJK0xpSWdjTVpNaW9yUGU4dVhMdDJ6WllqUWFBV2xnUlBYUzVOeXVvY1pBRDRxSWlJZ0N4bWhWclMvcXNxYXdxMGxTcTFTcWhJU0V1KzY2S3o0K1B0RGpJaUlpTzZwQUQ0Q0l5SHRXcTNYdDJyWHIxNiszQlZJOXcycXY2NVhEUUlxSWlLaUQwNm5GQ3hJTDUzVXREQkdzb2lnV0ZCUzg5OTU3RlJVVmdSNFhFUkhaWVNaRlJHY3JTWkxTMHRMV3JWdG4rMmhVekprNysyWEY2OHlCSGhjUkVSRUZua3JBeFltRmx5ZmxSV2pNQVBMejgzLzQ0UWZiUWloRVJCUWttRWtSMGRtcXBLVGt4eDkvcks2dUJ0QXZvbVpKOTlQUklaWkFENHFJaUlpQ2hTQmdjbnpaek00bEdrRzBXcTI3ZCsvZXZIbHpvQWRGUkVRS1psSkVkRll5R0F6dnZmZGVjWEV4Z09nUTA0TEUvQzU2VTZBSFJVUkVSTUVsUkNYTlN5Z2NHbFVKU0JhTDVhZWZmanAwNkpBb2lvRWVGeEVSZ1prVUVaMlY2dXZydi83NjY5T25Ud01JVTF1dTZwRTdNTEltMElNaUlpS2lZS1JUUzlmMlBEa3NxaEtRQUh6KytlY25UcHdJOUtDSWlBak1wSWpvN0NOSlVucDZlbHBhR2dDTklDN3FuamNxcGxJUUFqMHNJaUlpQ2xZUklkYkxldVQxQ3FzRlVGNWV2bUhEaHJxNnVrQVBpb2lJbUVrUjBkbW1zckp5dzRZTjlmWDFnRFF1dG54QzdCa0dVa1JFUk5TNnJucmp2SzVGWVdxTEpFbjc5dTA3ZE9oUW9FZEVSRVRNcElqb3JDSkowaSsvL0hMeTVFa0FjVnJUbkM3RmVqVmJRaEFSRVpGcnc2TXJKOGFWQVJCRmNmbnk1WVdGaFlFZUVSRlJSOGRNaW9qT0ptbHBhYW1wcWJidEpkM3p1b2ZXQjNwRVJFUkVkSFlJVVVrTEVnc1NkQVpiMmZWMzMzMW5OcHNEUFNnaW9nNk5tUlFSblRVcUtpcFdyMTV0dFZvQmFWeW5zckd4Rlp5MVIwUkVSTzRMMDFpWEpwL1VxYXdBamg0OXVtUEhEa21TQWowb0lxS09pNWtVRVowZHJGYnJ0bTNiQ2dvS0FDU0YxbCtZeUhwN0lpSWk4bGp2OE5wcDhTVnFRVFFhamFtcHFSVVZGWUVlRVJGUng4Vk1pb2pPRGpVMU5kdTJiVE9ielNHQ09DV3V0S3ZlRU9nUkVSRVIwZGxIcTVKbWRpbUoxWm9CbkR4NWN1L2V2WUVlRVJGUng4Vk1pb2pPQXBJa2JkaXdvYVNrQkVDYzFqZ3hya3pGV1h0RVJFVGtPVUZBWjUzcHZNNUZnQ1NLNHNxVksydHJhd005S0NLaURvcVpGQkdkQmJLenN6ZHQyZ1JBQmZIeUhxZkNORnhyajRpSWlMdzNMYjYwWjFndGdQcjYrdVhMbDF1dDFrQ1BpSWlvSTJJbVJVVEJ6bUt4ckZxMXltUXkyVlp4SGh4VkhlZ1JFUkVSMGRsTnE1WVdKaFpvQkJIQWdRTUhzck96QXowaUlxS09pSmtVRVFXN3JLeXNuSndjQUdGcXk5eUVJczdhSXlJaW9yYnJGVkU3TktvU2tHcHFhdmJ0MjhkU0tTSWkvMk1tUlVSQnpXdzJwNmVuMTlYVkNaQkd4RlFraGRVSGVrUkVSRVIwTGdoWFc4ZkhsWWVwclFEMjc5OWZWbFlXNkJFUkVYVTR6S1NJS0tqVjF0YnUzcjFia2lTZFNod1pVNkZUc1pNVUVSRVIrWUFnWUVoVVZSZWRBVUJKU2NuKy9mc0RQU0lpb2c2SG1SUVJCYlh0MjdkWFZGUUE2S3d6REkycUZEaHhqNGlJaUh4RXJ4Wm5kQzRCSk5zS3YyYXpPZEFqSWlMcVdKaEpFVkh3cXFxcTJyQmhBd0JBdWpneFg4TlhMQ0lpSXZLcHNaM09KT3JxQVp3NWMyYno1czJCSGc0UlVjZkNPendpQ2w2cHFhbFZWVlVBZW9iV0RvMnVDdlJ3aUlpSTZGeWpWVXNYSlJiYXRuLy8vZmVhbXBwQWo0aUlxQU5oSmtWRVFhcSt2bjduenAwQUJFaXpFb3BaSkVWRVJFVHRZV0JVZFlLdUhrQmxaV1ZtWm1hZ2gwTkUxSUh3Sm8rSWdsUk9UbzZ0U0NwZVord1hVUnZvNFJBUkVkRzVLVXh0VFltcUFpU1R5WlNabVdteFdBSTlJaUtpam9LWkZCRUZJMUVVczdPejYrcnFBUFFKcjQwS1ljOVJJaUlpYWhkcVFlb2ZVUnVxdGtxU2xKV1ZWVjFkSGVnUkVSRjFGTXlraUNnWTFkZlhaMlJrU0pJVUlvajlJbXEwS2luUUl5SWlJcUp6a3lDZ2IwUk50TVlNSURjM3Q3aTRPTkFqSWlMcUtKaEpFVkV3S2kwdHpjN09CaENtdGd5T1luZHpJaUlpYWtjeEllWkJrVlcyU3UxdDI3WUZlamhFUkIwRk15a2lDa1k3ZHV3d21Vd0FCa1pXeDJwTmdSNE9FUkVSbmNzRUFWUGl5MnpiYVdscDlmWDFnUjRSRVZHSHdFeUtpSUtPMVdyZHNXTUhBRUNhR2wraUVnSTlJQ0lpSWpyWEpZZlg5d3lyQldBMEd0UFMwZ0k5SENLaURvR1pGQkVGblJNblR0VFUxQUNJMDVyNlJYTEZQU0lpSXZLSGliRnlxZFRldlhzRFBSWWlvZzZCbVJRUkJaMzA5SFRieHREb1NqV0xwSWlJaU1ndlVxS3ExSUlJSUM4dnI2cUs3U3lKaU5vZE15a2lDaTRXaXlVakl3TUFJQTFsZDNNaUlpTHlsOGdRU3plOUFZREJZTWpQencvMGNJaUl6bjNNcElnb3VCUVZGVlZYVjl0V3dPbXFOd1I2T0VSRVJOUlI2RlJpY2xpZHJhVlVibTZ1SkVtQkhoRVIwVG1PbVJRUkJaZUNnb0xhMmxvQWlmcjZjSTBsME1NaElpS2lqa0lqU04xRDZ6U0NLSXBpWGw2ZTBXZ005SWlJaU01eHpLU0lLSWlJb2xoY1hHd3ltUUFwVVc4SVZWc0RQU0lpSWlMcUtBUUJTV0gxWVdvcmdNTEN3dnI2K2tDUGlJam9ITWRNaW9pQ2lObHNMaWdvQUJBaVNOMUM2MVZzY0U1RVJFUitsS2czaEtvdEFJcUxpNWxKRVJHMU4yWlNSQlJFekdaellXRWhnQkNWbUtCbndUd1JFUkg1VmFURzBrbHJBbEJmWDE5VVZCVG80UkFSbmVPWVNSRlJFREVhamNYRnhRQzBLakdCRGM2SmlJakl2d1FCUGNOcWJkdloyZG1CSGc0UjBUbU9tUlFSQlpHQ2dnS0R3UUFnVm11TVlvTnpJaUlpOHJ0K0VYSW1sWldWRmVpeEVCR2Q0NWhKRVZFUU9YYnNtRzJqWDBTTndHWlNUdkNMUWtSRTdVQVRDbzArMElNSUZyM0Q1VXpxNU1tVFZpdVhXeUVpYWtmTXBJZ29pT1RrNU5nMitvWFhCSG9zd2FmSEZGejFBeEpHQkhvY3dTRWtIUG9ZNkdPZ0NRMzBVT3hwSXdOMjZaNHpjUEY3MEVXMys0VkM0K1QvMUxvV2p3a0pSOUpFNkR1MSsyQWM2R01RbGVUdml6b1ZGby80Rk9XL2tMQkFEeWlnb3BNeDR4bG9Jd0k5RHIvUTZLSFN0SGFBTGhyeGc2RFcrbTlJTHZXY2dTdVdZK2F6Z1I1SHNJZ01zWGJSR1d4dEx2UHo4d005SENLaWMxbXIvMlFTRWZuWDZkT25iUnM5dytzQ1BaWmdvbzNBMUVmUmJ6NEF6SDBGMzErRHV0SkFqRU1BcEVCYzE1bDVyNkg3ZUFESVdJSGZudy8wYUpxWS8zZUVkMEgyUnB4WWorS0RmcnBvYUN4bXY0aHVZd0hndkw5aXpYM3RlQzFCald2WHl0dGJYc0tSNzV3ZmxySVlFKzhEZ0pwQ2ZIczFUTlUrdUhSSUdBUVZUQzBFMW9JS2d5L0QyTnRRVjRydnI0WFZuVVVTQkF4Y2lHTXJJWWsrR0Y1VHVtZ3MvZ1RoQ2ZLSEJYdng4eDIrT1hPM3NjamY3WnRUK1ljbUZHTnV4ckNsVUlWQUg0VzFEd1o2UU8wdlpRbkczb2JUTzNGcUswNXNnTEhLOFlCQkN6SGhYa2hXVk9aaTg5OVFmTUFIRjQzdGorUXAyUGV4Tjg4ZGR5ZEcvUmtBSXJwaTJGSWMrTUlINHpuNzlRaXJMVGJxYlgrWjlPalJJOURESVNJNlp6R1RJcUpnVVYxZFhWdGJDeUJVWllrT2FaOW1VdG9JNkdQYTVjd3RrU1JVbjI3clNhd21kT29qYjRmRlkvYUxXSFdiNysraW05T0VJbjRnT3FjZ1BnV2RVMkNxeFlvYjJ2MmlaN1dvSkhRZENRRERyMEZjZi94OHA1K3VhNmlBTmx6ZVRwNktZVmZqd0pkK3VyUnpBb1pjTG0rV0h2Rk5JQldmZ2prdm9iWUlQOThKMGRuclE4b1NUSGtFQUhSUm1Qd2d0cnpvK3B4ai9vSXh0MkRnQW14NEFyVStYVjFyMXQrVVFNcjJLOXoyWDFoQmhhbkxrSElwZHIrSHZmL1gxclA1alVhSEFSZERGUUpiTWM3d2E1RCtXYURIMU01NnowSklHSHJOUksrWktOam5KSlBxUFJ1MmVEY3FDUlcrYUtFZDB3c1h2d3Q5SjhRUHd1Wm5ZZkZ3aFpCakt6SDBTcm1VYjhJOUtEcmdtNWpNNlRpN0RJVTJBZ2UvZ3UwckVKbllwaE9hNjFGZjVxdlJPVWhzV0dpRmRWSkVSTzJLbVJRUkJZdWlvaUpKa2dCMDBSdmFxNWxVL3d2bHUxYS9zWnJ3MFdRZm5HVDlvMWp5UDRTRUEwRGlhSXk2c1IxdVNnVkVKQ0NxQitMNnlTRlVkRThJOWxPOEl4SlJVK0RyNjdyU1pTaEtNNXpIRUMySjZRMlZHdVhIMjNGVVRnMWNvR3luKzdIV1FCS3grVzlZOGo5NXh0QzRPM0Z5QzZyeTJuUk9YUlJNTlY0bUtiMW1JTEs3dk8yVHIwUGlhRnowTGxRYVJDVmh4alBZOUpTVFk0NzhnRUdYSUQ0RnRud3FienV5TjdaMnpxU0pHSDB6QUhRZGljdSt3Qy8zb09TUUQ0WUtZT0o5NkRIRjhWcVRIOGJXVjd3L3A2REMrVzhpZVNvQWpMME41bm9jK056SllYM21PUDdPdGxIK25yYmU4eHNxOE50em1QK1cvT0c0TzVDM1BRQy9tMzRUR291RTRmSjJlYWFUeUNrOEFWMkd5TnQ1TzFxcysvT0FnRGt2eS9Oays4eEJkQStzZlJBMWhSNmNvRElYcVMvanZMOEJnRXFET1MvaHV6L0JXTm5XY1drakVOTUxzZjNrLytJSHlaTTNSVE9Pcm9TNUZ1RmRjTldLTmwwaWV3UFdMV3ZyT0Z2UWpaa1VFWkZmTUpNaW9tQlJVQ0NISFkxdlRwS2lNaGRiWDFPYWZZeStDY2RXZVhiWDRTQ3FCNktTRU4wRFVUMFEzUU5SU1lqcUx0Y3l0S0xQYkgvWE9BeS9CaFB1eG9tTjJQQzR1ek1IVlNHWTh4STY5Y0hSbjdEclhkU1h1MzVLYUN4MFVkNFBzcVlRRmdNZ29QOUY4cDZLYkp6YTZ2MEp2VkNlaWZUUE1QSUcyTnJaVEYyR1grNzIvbXloc1Zqd1Btb0tzZjR4Yis2WlIxNHZiNVJtb0RETisyRTBLa3BIOFFGMEhRVUEvUzlBOVduc2ZzL3hHTW1LVGMvZzBzL2xIK1BwVDZCd2Y0dDVTbmdYekhwZWlXOHFjbnlXa2d5L0JzT3ZrYmNORmJEVUl5SVJBSVpjanRvaUw2ZFcyV0xING9OeUpnVmcwdjJ3MU9QSTk0NkhuZmMzSDNjcCt1VnU1UDNSMXBQa3BpTHpaL20zUTYxRnltSnNmYzBIWXh0NUEwTDgyRTZ1SUExNTIxMGYxdXM4NWVjcWM0MlRBL3JNVWxhck9MSGVGeU9UOE92RHVQQnRSUFVBZ0xpQldQd0pWdCtIMGlNZW5DUHpGL1ErRDczT2cyMEczOUFyc09kREQ1NGVGby9FVVFpTFIxaG5oSGRCVkJLaWtscXNTbGFGSUhrS3NuNzE0UHlCMERYVUlFQ1NJQlFYRjR1aXFGS3hDUzhSVWJ0Z0prVkV3YUtvU0o0NzA5VS9tWlRVcml2cENENnVWZ0J3YkJWNlRrZnZXU2c5Z2kwdnRTbVFnb0NGSHlJczN2V0JWaVBLczFCMkRHVkhVWG9NWmNlYW5FUHQxYVVsZDB0djFEcE1meEw5THdDQXZuTmhyblczYjlUNE94SGJEd0FHTFVMZmVkajNNZEkvZDlGZGFQVE5HSEtGV3lkM2F1V3RLTmlEWGpNUjBWWGVrKzZzaHFXOTdma1FmZWNpSWhHWnYyRG5POTZmUnhlRmk5OURURy9FOU1haWo3SG1mbFNkOHVEcC9TOUVsMkh5dGpaY0taQnhxU29QMjE1My9wQm93YnBIY2VubjhnL3Q2SnRSbG9uc0RZNkhuVG1CM2U5ai9GMndkWFNhOWhoK2ZjakoyVFNoT1A5TjVZYTVJZ2RySG5Ddi81UXJneS9EeEh2bGJZc0JhKzZIc1JLWGZDVFhzSXkvQzVJVisvL241Y24zL2g5Q3dqRGlPdm5EYVkvQllrRG1MejRZdGtkc2xXaWV5bHlOUG5PZzB1RGcxOGhjN2MxSnF2SWNKNEVPdjhhdmM3R0ZqOTNLcEhxZjE3QWxJV3V0a3dQNnpKVTN6SFU0MGV4bjJEdFZwN0RpejdqZ0grZzhCTFpWQ0JaK2lQV1BJWGVMQnlmNS9VVjBIUVZCaGUxdjRlaFBuZzFBSDRQWkw3bHhuSVNxMHlqUGhLWFpyMXR0RWF4bWR5OFhGdWVIMVMzQzFOWXd0YlhXcWpFWUREVTFOVkZSYlhqZmdvaUlXc1pNaW9pQ1JXR2hITElrK0NHVDhzbVV1bFlNdWFMRlNZTDZUbGpxNFovN2pXdzVWMHh2TEhqZm02ZC9zUkNHTXdBQUNTZC9ROHFsclIzOHg5K1J0eDBWMmM0anBHRlhZNUpYdllvbEt6NmM0UHF3bUY2WTg3SWNMZG1vTkZDRlFIVGpwcVVvSGJWRmNqZWZrRENNdXdNcFM3RHpIUngzVnJQZ1E2TnZsRGRxaTNCc1ZkdE9kVE9HWHVYTkUwTkNJWWxJbnFvVTFMZ3ZZNFdjWkJtcmtac3F0ekNMNllYRm4rRFhoMUd3eDYyVGFFSXhvVWw5VmxRUHVYYkRIVTBUeiticXk3QnVHUmE4TDg5UG5Qa016cHh3TWpGcS82Zm9kejVpK3dOQXI1bm9POCt4SEVOUVljNUxpQjhrZjFoWGlsL3U5c0UwSlFBanJsYytkMG5FeGlmbHBqeS8zSTBGNzhzVGJ5ZmNDN1hPKzRtM085Nkd2bFBERkZFQk01K0J1UTQ1bTVVRHpIV3UwbllCR3IyOEtacGRUNGx0ZnJZbDNtWnFOc09XWXRoU2I1NjRicG1URkRMWWFDUGxwUVpzTDBUTjN6bUlHNkRNN0R1eEhwWjZuMTNhVUlHVnQrSDgxOUY5QW16Rmt1ZS9nVzJ2NDlBM21QUWdVaGE1ZFJKYmplR1VoekhsWWJlTy8rTk5IUGtCQU1xUG82WkFMZ2xzN3RSVzVQeUdza3lVSDIveFUxNjN6SU5GSWVhK0l2ZmthazhhUVlvS01kZGFOVmFydGFxcWlwa1VFVkU3WVNaRlJFRkJrcVNLaWdvQUtvanhXbE9naDlPZUJGVmIzK0J0dktYMDR0S05zdFlqYVNLcTh1VC9LaytoS2c4aDRiamtJL21BVTF0UmtkT21jWHF0L3dXWTlyanlWYklZc1BWVkQ5NjN6OTZJVTM5Z3pDMFlkcldjWDBSMHhhem5NZlJLcEw2QzBnd25UN0dhV3JzNVZJWEk1eEV0emtNeHlZcWtpVXJweDc1UFBPdCsxWnhHMzZZQ0VPK2VhK3R3REFBU2RyeU55bHhNZXd5Q0dyb29YUGcyMWkxRGJxcnJrNHk1QldHZHZibTZPNHIySSsyL0dQTVhlYlRudjQ0ZnJuZWNXaWlKU0gwRkN4dENuMGtQSUh1VDNYZHR5aU5LWUdlcXdlcDdmTkFpVFZCaDR2MFlkclV5aGkwdktsRlJhUWJXUG9nTDNwWm4xWTI5RFJGZHNlVWxMMHMxZjM4ZW9aM2tUMEZRWS9hTFdIMHY4bmZKajM0Nng4WFRJeEt4ZEtXOC9jZmZjZWdiYjhaQUxlay9YMzZ0QUhCMHBaTURobDZwYkovZTJXS0k0dzZyeVhGcXFxVWVxKy9EM0ZmUWN6cHNQNVpqYnNHSjlkQm9QZnRIUitYMjNVSFQ2ZDZIdmtYbkZGVG5vem9mVmFkUm5ZKzVyOGp2S3h4Zmc4elZIZ3dnT0tnRk1TckVYR0FJdFZxdE5UVnRiL3RGUkVUT01aTWlvcUJnTXBtc1Zpc0FuVW9NVWJuWE5vamFJbjhYdnJ6RWNXZmNnTUFNcGxGSU9LWThqQUVYSzNzcWNyQnVHYzVrZVhZZVN6MTIvQVBIVm1McU1pU09rWGQyR1liRm4rTHdkOWoxcnVNa29PMXZZWHZMVTh5bVBTYlhsQjFmZzgzUE9qOW1ZVVB2bGZweVpQN2lXVThmU1d4cmh0VWVNbGJBVUlFNUwwRVZBclVPODE3SHBxZGR0SUJKbm9vUkRhMlVjalpqNjZ1dXJ4S1JpSVVmeVBOQUMvYTZQbjd2L3lGNXNqeEJxZmd3SkdldkZZWDc1TzVGSjMvSDlyZnNBaW0xRG5IOTVXM1JqRjhmY2xHYzVRNXRKT2ErTEJlbjJJTExUYzg0VHRySzM0M1Y5MkwrbTNJME1HZ1JvcEt3NFhHM21wMDVrS3hZL3hndStVaitiVlZyY2Y0YitQNGFWT2EyOVJQeGxEdGxWbTBsdEJiQnV3emdISFRxaTh1L2xyZHpOanVmMTlsR2pjV241am9jYnpaeFR4ZUZ2dWNySDg1eWJ6SnlTd3IyWU9XdGpqdEZNOVk5Z3Rrdm92Y3NHQ3F3Nm5admZzYThzLzhUeHoxK1dCeTJQYWtGaEttdEFFUlJOQmpZNXBLSXFMMHdreUtpb0dBd0dPUk1TaTJxaFE2VFNSMysxcTNhazdaSW5vckJsN1h2SmRiYzU3b05kc3FsY21lb1ZuUWRpZlAraHNodXlwN00xZGp5Z3Nmcm1qYzZjd0lyYjBYL0N6RHhQb1RHd1ZZNE1PUnk5SjJESGYvMHVHRktLM3JObE50djI3cUQzN0RaeGZFT2lnOWl4UTNPSHpMWFlmVTlMVDVSby9mK2k5TmNiWW5qbnB6TitQVmh6SHROcmhRNzc2OG9TbmR5bUUxa041ejNON2w1czZrR3FTK2pydFQxUlNmZUt3ZFNWaFAyTmJ1bmJVNnlZdVBUdVBqZjJQNTNaSzFyOGJEdC84RFJWVXIxVUNPckVhdnV3T3dYMEhNNk5qNkYvTjJ1cjlpNkxrTXg2M2xFSmNrZldneFkvNmp6WCtyOFhWaDFCeTU4RzlwSUFPZzJGcGQrZ1kxUGVqTUdTejNXM0k4bG44by8xWWVYT3daU2JzNXliWVU3Wi9CRG1WVm9ISzUxMXBJcE9DVU1WNlliSDEvcnBQUnkwQ0x2cTF6ZEoxcXcvakZNZXd5SGxxTThFN1pPY3dkYitFN0Y5TUtjRjFGOEVBZSt4SmxtTTJGZHFtdmgxZUNjb0JJa3ZVck9wT3JyZlRmTGtvaUk3REdUSXFLZ1lEQVlMQllMQUozSzZ0ZE1LbWtpcGovaHM3UFZGT0dubXowNC9zeUpkcytrbWtZODdhVDRJQXdWTG81cHZiMlJXb3V4dDJMNHRjcnNRcXNSVzE5RFJodVdDZGVFb3U5Y1JIYkQ3dmR3Y2dzbVA2U1VYK2s3WWNiVEdMUUlxYStnN0tqM2w1QUhyOE5rcjFwcnVVTVNVYmpQK1VPQ0NsZCtoN295Wkt6QWlmVnVoVk9oY1JoeHJieWRzY0t0dVptNXFWaTNESE5mQlNTc2Z3dzFoYzU3MjRlRVkrNnJ5dHFGVzE5eEs1QktHSUcrOCtUdG96ODV1Yi90TnRiNVdnRy92d0RSak83alhaeS9wUU1PZjRzekoyQ3NhdkdBZ3IydUs0QUVGVWJkaU5FM0t4T2Q2a3F4N2hFVXBiZjRsT0lEV0hrckx2eW5uQ1dGeGVPaWQzSHdLK3g2MStOc3NiWUk2NWJod245aTYydDI2YXBhaDVFM0lHVXh2ci9HclcrQlU3b29YUFlsTWxaZzM2ZSthZjF1bTlUWll6SUFuTW5HYjMvMXpUbURUY29TWlR2akI4ZEgxVHFsU1p4a2hiVmhpcnBhSy85T1NhSm5YKzNtYmNJYlNWYTdGU0hxU3AzL01JU0VZKzRyRU5SSUdJR0U0VWo3TDNhOTY4RUF6blVxUVFwVk01TWlJbXAzektTSUtDZ0VyRTVLbzI5VFJ3OXF1NFRobVBFMFlub3BlOHFPWXNPVFR0cFh1ME5Rb2R0WTlKdVBQblBrQmtuNXU1Ry9HNXVmUmRZNlRIOEM0VjJVNi9hYzVvTk1hdlNOZ2ZrUjZqTlg3aURlZFNSNnpYUnJJcEkrQnNNYjV0Ymw3M2EzWDlqSjM3SHBHUmlya1BlSDh3TzBFYmp3SGFWcitOR2Y1RVhXV2wvcVhodUJXYzhwZFZWTzIzNWY5Qzl2bDNkMHc2Z2JXM3pvMHprdVl0YllmcGorSkxvTVZmWVVwV1BkSTY1am9MSmorUDQ2blArRy9PVVNWQmkyRkQyblk4dExPTDNEcy9FWDdtdXlhZ0ZnU3owdS8xb3UycHIrSk5iYzU5a0pHNDI5SGVFSkdITXJCaXpBcHFkYlRFVTlFdFZEL25LcDJ1MGJHbGphU1BsbkhrRGxTWlFjZGp4ZzJOWEtpOCt1ZjJQZngvSjJZN3Z1d2pRbmMvSGFqNkRDN09lVkY5Nktremp3UllzSGg4YWkvZ3pRWVVxWUFRQXFRSysyQXJCYXJjeWtpSWphRHpNcElnb0tScVBSVmllbFYzV2t1WHZVZHg1bVBhL1V3a2dpOW4rSzNlKzVybEt4R3VXcE1iWnlBMEdGcmlQUlp3NzZ6RUZvck4yUlV4N0d0MHNoV1hGcUs1WmZnVWtQeXN1V2xSeEcybi9iT3Y2WTNoaCtyZkpoNW1wc2ViRzE0eS84SjdxT2hLMDExZTh2eUR1OTY3b3k2cy9LOXQ2UFdqdXk3Wnd1YVcramk4SkY3eXFCVlBGQnBMNkNYak14NjNtb05EandCWGE4N2Z5N09lMXhwWWp2anplOEwrcnhNNDBlWTI3QnNLVjJmYUFQZjR0dHI3dmJYS20yQ0QvZGpCbFBLelZpVVVtNDZGL0kzWUkvM2tMbFNROEcwelNRc3YxUzVHeVdZOGZrcVJpNHdIbWI3ZGJGOXNQZ2hucWYwTml6NXZzU2NBTVhLUFB5ak5XT2oyb2pNZko2ZWR0d0JnZS84dkhWNHdaNkhLOVBmaGpKMCtUdG1rTDhmR2VMT1d6L2l6RGxJUno1QVR2ZWJ2TkF6eWFDQUwzYXFvSW9RbVUwR2tWUlZLbWNsVzBTRVZIYk1KTWlvcURRcEU3S3FoYjgyQmoxMURaOGZxR0xZeFovaXJCNEFOajZHbkkydFhhazZNWkNXcFo2SFBoUzNpNDdobEdUdnJtRkFBQWdBRWxFUVZRM3VXNjA1TFg4M1RpK1JybGNZMzhUbGNadXZhUkdhcDJ5cmRFN1g2ckphdkp5dlRDbmNsTlJuUzlYZGxUbmUxQ1VzZVorZVpEZEoyREdNK2c1emZsaWMyWEhjT3hucUVOZ3NjSldqL1BiWDNGaUhhWThqRTFQdC9VVFVlc3c1eVc3ZHViUlNTNFdkNC9xTG05VTU3ZHBHZmllTTVUT05ka2JVSHJFKzFPMWtTNUtpUlNyVDJQTi9aQ3NHSCtuSE5rTVc0b3VRN0J1bVdPME1lRWVKWkU1dGRWMWRHSTF3dHEyQmtrdXFUU3VlLzMwdndqajcwQjRnckxIVUlIVWwxc3JCM1BLWXNDR3gxRnlHT1B2Vkg0VGs2Y2hhUktPL29SOUg2TTYzK1B4Mit4K0Q3MW55V0hmcEFlUnR3TzF4WjZkWWNyRFNtM2FudmRSbGVmbFNEb1VWWWhTZ2VqVXFEL0xmY1FBcEgzc3l6WndBQVplZ2hsUDRmQzMyUGFHdTMzRVJ0MklJWmZMMjNVbFdIVWJhb3VjSHpucEFReGJDZ0FqcnNPWkV6aTJ5dmxoR3IyVDFmb2FYeGswZW1najdCNnlHQjJIT3ZjVkQzN0h3K0xjUGJKdFF0V2lXb0Fvb2I2KzNtS3hhTFdlTEY1QlJFVHVZU1pGUkVIQmJEYUxvZ2hBSzRocXdZOFh0cHBjMzdNMWxyR1lxankrd1d2T1hJYy8zbEErN0R2UGJ0cWFiMVhsb1hDZms1Um4wZ01ZY29XTDV5NzV6UG4remMrMmVGdmlCWE1kTmp5QlN6NUMxbHFrdmdwenJWdlBpdTZKNU1ub01RV0pvNTJ2Y0ZlUmd4UHJjWHlOOCtscHA3YmhxeVZPNXFFSWF2bHNialoybWZLd0Vnelp4UFJ1N1hpTlhnNDNnYmIrSUkzNWk3d2hXYkhyMzIwNmxmc0VGWHJQd3JDcjdYWlc1V0hGRFpqN0tqcjF3Y3BiNWNxZEZYL0dyT2ZsSm1JSkk3RDRFNnkrRitYSDVhZU11Z2tqcnBPM2F3cXcrVyt1TDczM1AwaHI1MXF3UVlzdy9ja1dIKzAyRGhQdlZjckJiSEpUOGR0enFDL3o4b3JwbnlGdkIyWTlwL3dVcVRSSVdZS0JDNUc1R3VtZmViemNwQzN0MnZvYTV2OGR0dG1SMDU5c3JVZCtjMzNQVjlhcExNMUErdWRPanZsd2dyTHQvcXpWa0lhQVd4WGl3Yk9NbGNybGZCaUYrMXpLWW1WZVhuTVJpUmg2cGJ4ZFY0ckQzL3J5MG9sak1PMHhBQmg4R1JLR1lkMmpxRHJsNGlsRHI4SzRPNVR4ckx5dHRlVHg2RTlJV1NMSHRkTWV4NWxzbEJ4eWN0aDVmNVZuSURvMTdRbE1zKy9idVBNZFpmYWlUZE9vTjJob1ZWYVZJRUdDd1dDdy9ZbENSRVEreDB5S2lJS0N4V0tSSkFtQVdwQUV6dDNyVUVvT1lma1ZybGV5RDQxRDkzSG9QaDdkeHlPaXEvTmpTak9Rc3huWkczSG1oS3VyT3ZzWkc3Ukl2cnRyWlNHOFJra1RNV2lSdkcweHlQZHMyZ2hFSmJWNGd4ZVZKTGRQc2tVNVhodHdzUktPSFA3TzNiWlFiYUdQd2FCRkdIeVo4Nis4MVlSZkg0SStSaW1HTXRWZ3pYMFlleHRHM3d6YjNlWWxIMkhkTXB6ZWhhbVBJT1ZTK1RCakZYNjUyL3RNeHorNmpjT1l2eUJ4dE4xT3lZcXNkVGp5QTJKNnRUVlQzdjRXeHQ2S0xzT1VQU29OQmk3QXdBVW8ySU9EM3lCN0krSUhPaWxDc1lXbnpmc1c1VzdCeWQvUWN3WUE5SmlNdm5OYlc2Q3dxZEE0VEhsWTNoWXQrTzA1NTdOS0c3T2gwRGdzOVdwdW9QdlAydnBxdXkvdDEzYXFFSXhzOWVWaXhwTktDV3JhZjN6V050NG1NbEY1TllzYmlFcy93Nlpua05QeTBwOGpyc1dFZStYdDJpS3N1dDNGYTIvNWNXeDdYWTVyMVZyTWV4WGZYNHY2Y2g5K0JzRk1MVWdxUVFJZ1NaTHRUeFFpSXZJNVpsSkVGQlFrU2JLOUNha1NKSCtXU1FYZWtlOXhlbWVMajJvak1QRmU2RHZKSDJhczhHeWR2cFo2d1ZnTU1OVTR1MXk0RXBxWWErSDBUM0EzbStaNHBLV2JvdkF1U0J5TnhGRklITjFpQ1pMRmdQemR5RTNGeWQ5OVVNWG12dnpkT0xVTlBTWURFalk4Z2RuUHkxTWRPNmUwbkVuMVVMYTlXSGJkUnFOWGFoeU1sZGo5bnBmbmNWT1hZUmg4S2ZyT2MxNlAxa2kwT1BsaDIvMGVhZ294N1RFSWFvU0VZLzViS0QrdXBHa1dBOVkrNEk5QXpXdUNHaGY5QzkzR091N1Azb2lqUDJIK1crZzMzMmZYV3JjTVE2OVFhcFJzRXNmQWFrYjJCbHo0anZPcHFaWjYvR2Vhay8zYjNrVFNKUGxiTnVsQjVHNXpxd0p4eGxQS1ZmWi82b1AyL3gxRXlxTFdpcVJTRnFON1E2bFg1VWtjYWJZZVh4c2RXNFhLWE14N1hlNmpGeEtPZWE5aDkvdk9GZzBRTU9FdWpHaG9hMVdWaDUvdmNHdVdhTVlLOUpna2wwR0ZKMkRPUzFoMXUyTmVXVnZpK0xzYzJnbTZhSG03cnRUeFg1em12YXZXTGZQZ1IyN0tJL0l5anUxTUxjai9JbHF0Vm1aU1JFVHRoSmtVRVFVRlVSUnRmL0NwQkhTc1RLcjh1REtueVVGc1A4eDlWUW1rOW4yTW5lLzQ1cUk3M25iU3JUYXlHNjVhQWFIaHkvL0Q5UUhJQ3dRVll2c2hZVGdTaHFQckNFUjJiL0hJOHVQSTI0Njg3U2pZcTZ5cTdrK2lCYjgrakFYdm95QU5KMzlEV1NZU2hnTkFsK0V0bHFYRUQ1UTN6SFV0ZG05eGFjUjFkcXQzR2FzZ3FPRG1MNDJnc3R0MldOS3U2ZHdvYlFUNnpjZmdTeEhiMy9Fa0JYc2RpNFpha2JFQ2hnck1mZ0ZxSFZRYUpaQ3FMOGVhKzUxUEFnb2VraFc1cVhhWlZGVWV0cjZLVTlzUU44REgxeW83aXBXM292Y3NUTGhIYnE5bXk0Vi9mOTZiczFXZlJ2cG44c0tDWWZFWWR6dTJ2ZTdpS1lNV3lYTXRiWVBaODRGblY3UVlYQ3pLcGdxUlM3M2NtUmlyMXRuOXJBYXoxb3Vrd3Jzb1JVa0F0cnprYnI4bmp4U2w0NGZyTVArdGhrbWdBc2JlaHRoKzJQeXMwcmdxckRObS9RM2R4c2tmbG1iZ2w3dGhPQU9WQm1vZDFGcG9kRkRyb0xGdDY1V2R0dTNLSnZNQkU4ZGczQjJPL3hnMS93Rzc4SjlJbWlSdjcvZ0hNbGM3Rzdxa1pGWFYrUjVVajlhWHkwODB0Kzl5ZUdySWI1STFsbklURVpIUE1aTWlvcUJnYTNET3VYc3lRWVhoZjhMWTI1WGlsQlByUFF1azRnWmd4bFBZLzZtNzAzWUFwQ3dKekgxZ1JGZDBIb0xPS2VneUZGMkdPRytzYmxOVGdOTzdjSG9uVHU4S3pJUXZRZTA0dlBXUHltLzRseHlXTTZsdVkxcDRNcFFvcCt5WWx3T0lTbEk2TWRtSzdHeWR2N3lJU001LzAzSFBydzhoWnpQaUIySFlVdlNlNWRqd1c3UWdld1AyL3c5bG1makxEZzh1SkZwUlcyeFhJMWFSZzlYM2VObkdPN1lmRm4vcXpST2RPdm9UVWw5dTdZRDB6OUJySnJxT2hLa2Flei9Dd2Eva09rRkpkTjJpdmpGWWNTZUZzZDN1Wm05RXptL29kejVHWG85T2ZiSDlMZFFVd2xZUFpXbXkva0JMYXhRMGxmWWZERndvOXk4YmNqbU9yVUpwUm9zSFIzYkhwQWZrYmFzSkc1LzJ1Qnp5KzJ0Y1JOam5QU2N2NWxCMkZOOWYyOXFSQUM3L0dwMzZlamFBUUJsNWZaTkdTSkpqT2p6cVJxVzM5OUdWeU4vZDJxbTBFZktpbk81dzZCSllVNGdmYjhLODE5Qjl2THluenh3WXE3SGxCUURvT3hmVG4wSkltSEo4VEU4c1hRbTExc3ZYL0pIWG8zQmZhMFc3SWVGT0NneWJxeW5FeHpPOUdjRG1aNzE1bHVkVUtsR0ExUFJ0TXlJaThqbG1Va1FVRkVSUkROamN2ZUhYeUYxdldxSU5semVtUFlFcHkxbzcwcnMvcngxMEhZa3BEeU51b04zT1ByTXg3R3BsQmIxV2FQUVk4eGNNK3hOVUdreDdBc1dIM0xyNVYya3djR0ViQnUyVlVYL0dzS1ZLSVZoTGFvdVF2eGNGZTVSUEpMWXY0TlV0cTdHNlRVdlU5Yi9BeVNLSnRtYTlSZnN4OUNvQWlPc1BmWXlUbVNtcUVIUVpJbThYSFhEN2trM3ZnZ1RNZk1ZdUtuTGE3cWVONGdlaHYvMUtsT1phWkt6QWdTL2xmTVNodXFvbG1sRDBuWU1oVnpyMkJUL3lBN2IvSGVZNnQwNlM4YU44ejl3NHFVZFF1WmhGNkpHbVRab3FjcEN4UXQ2Mk5JbVF0cnlFbE1YWTh5R01sY3JPOHVQT0o4MDF0ZUI5ZVM1ZVVUcCthdlVWcGluSmlzeGZrUGtMdW8xVklvd3ZGdGdkTStRS1RIbkV4WGtzQnV4NkZ6T2VoaVRpMEhKVW5IUngwVE5aY2srclhlOTYwMXU5WTRyc3BoUkpHU3RSZkJBOXB0Z2RzUE1kZE9xTnhERXdWR0Q3V3k3T0ZqY1FDNXRQdUd2QkI4MFNIM010VnQrREdVK2gvMFd3elJOc2ZCdkRWR3NYU05sK1BkdEV3TXhuOGQzU0ZxZExKMDkySFp1ZURkU1FTNGV0Vml0N25CTVJ0Uk5tVWtRVUZCcWJOYWo5bjBtcGRZN0xWTGZFNVZMeGJSUS9DR051UWMvcHlwNjg3WWpzaHVoa1FNQ2tCNkhXT2E1VjVLRGZmRXk0UjVuYnBZM0FsRWV3NWo3WGwrNDlXMjVINGs5bnNsMEhVcllPSms3RElDOFU3dk1nSGZCSVFWckRsb0RrcVU2V0p1d3lST2x6WE93cWsycWNRU2sybVU4M2JDbTZqdkxOYUZ1UnMxbnVBR1ZiSFBEZzF6anluZlB1WTA1cEk5QjlBbnBPUSs5WmpyZkJOUVg0N2JuV3VxYzF0K1ZGRHc1dUk2Y3JWQUk0aytWNjRsdDdhTDJteGgxSFY2TDdlQno4Q3NVSFhSeFpVNGdmYjhiWTI1QXd6UGxhZStUVWxFZVVmeFIydjIvWHFON0dWSU9mNzhLY2w1Qzl5UzdUYkNlaUJadWVRVjBaK2wrQW4rOVNybmhxRzhxUE95NFM2b1FFaXdIbU9wanJZYTZEdVE3bVdwanJZYTZIcFY3ZTMvczhPV1hXeDJEMkMxaDVxL05rdkZmenQyY0VxRU9VZWRiaENWaml1NExIZzE4ajdUOCtPMXNUYXBYOEJ3a0RLU0tpOXNOTWlvaUNRb2V1aWhkVVNKNkdvVmNxMHk1czc3ci84WGNjV3dWOURDNTZWNTZjTmY0dUdLdHg1RHNuSitreUZCUHZzNXY2SVZwdytGdnNmdCt0TVl4b05wdEdvOGVGNytEWUtoeGY0OVZuNVlhVFcxQlhpckI0R0NwUWZCREZCMUYwQUYwR1k5eWQ3WFhGOWxOWGlqTW4wS2tQYlBkanpUT3A3ZzJkWENRUnAzZTVPRnRqaVVIakZLcVlYaGgvaC9PRGY3NFRhdmRLRXFKNzR1Si95OXVibjNXTWgyeTFYWVlLRk95RlBnYjdQMFBXV3JmbWNJWEdJV2tpT3FlZzgyQjBIdXhraGJqNk11ei9IdzUvcTNTMzhWcGxydmVwWXVmQkdQTVhhQ09WUGU1bmJXY2xDUnVmZFB0WUszYjlDNExhUlZzb2F0UnJwdEtCNjB3V0RuL3JKSk1DSUpxeDdoRzNTaG90QnJrVXNZMTJ2STE5SDhOWVpiZHozOGNZZWhYT1pLR21DUFhsTU5mQlZBdHpMVXkxRGZGVEhjeDFyci83V1d0eDZSZHkzQnpiSDNFRG5WU2Vob1FoMmI2S1VLUEh2TmVnRHNIYUIrV1hGRUdGMERnZmZMS05WMndmS2dBQzUrNFJFYlV2WmxKRUZCVFVhclVnQ0pJa2lmNWZkbS8vSnpqd1JXc0hYUFU5d2pvRHdHL1BJZXRYWDE0NlBnWDl6a2UvK1hMYkZ4dkppcU1yc2ZOZk1KeUJyVVZ4MDBXZHBqeU04a3dVcFN0N29ucGcvSjNvTThmdXpIbmJzZTBOVkxpM3VGdlBHWTRUckFETWZnSFJQWkUwQWVFSjJQK0pONStkUzVJVmF4K0FzY3F1dFcxTVQzbkRVdS9KSExkV1JYWlQra2EzeGZFMVR0b1BOYzd6T3JWTnpxUjZUSVkyd2pIdmFGeWpyZVFRVE5VdUx0UVk2OWc2SW1zamNQNGJTcG1WQTl2UGlUdWF4akdHaWhibjNheC8zSU56QWxDcE1mVVJoSVE3ZWFqNk5BNStqY1BmdVc2bzVDYUx3WGsxVSt0Q1l6SCtUZ3hjcUxUN01WUmc1enZJK05FM296cG5OTzF6VDYyYjJLUjUrYlkzV2t1ZDNKeGpXM0lJSzIvMXhjamdHRWpaWHJ0ODh1NUNWUjYydllZWnp5Qm5NMUpmUVYySmsyUDZ6WmRESXNrcVYxeE92Ri9lTStNWmJIcktCOFB3RjFHQ3JjdTVTcVVTaEk2MS9nb1JrZDh3a3lLaW9DQUlRa01tMWJ4UGJEc1RMUzZLUVJyZkhSVk5EWTJOQll5NUdhb1E3SHJYNDh1RnhTTnhGTHFOUjgrcGN0VFY1RXJJV28vZC8wWmxycnlqODJCYzhMYmRNdkFxRFdhL2lHOHVnOFdBaUVTTXZna0RMcmFyVENrN2loM3ZJTzhQRDRZMDVpL3lSdUUrcGRKS25sVW5ZTUxkaUVqQTF0ZmFwWUNpNUhDTEQxWG40K2NXS29NOE5lb21qTHZkQitjUkxhMVYxdVQ4aHVIWEFJQmFpejV6bE9aRXRpcTI2SWFzN2VRVzF4ZHFySk95bWlDb01PZGw1ZW5HU21XRjllYWlraERUcTdYZXcrN3dLSkN5VGZIYi9SNG1QYWpzTWRVZ2V3T09ya0poV210UDlBT1ZCa092d3VpYmxmbTVraFdIdjhldWQxMG5nMmVSOEM2STZlWFdrVTJuNk1iMHRLdk5iRVY5ZVl2TGc5cGM5aVZhcnlKcGZJMktINFNidHJtNG5KdDFmNEZWdUYvdTNIOXNsV2N6VWdNb3JEUEdOSlFaN3ZrUWRhWEtRejJuSTNrS0FGU2R4djRtcytyNnpjZmd5MkRMbHpjOUE5dWMwTXBUclVYREtVdGdleG1wSzVNbkRCcXI1RXlxL3dXb0s4V09mNkNtd0VWSE5uMDBsalpVbSs3NkZ3NTgxZHJCN2JHYUlRREFDbm5KRmR2Ylp1MTBGU0tpRG82WkZCRUZoY1kvK0VSSmtQd2RTbmxJRzRrNUw4cXJYTmVYNDJDcmZ5czNmKzVsWDlsbFREWVdBN0xXNHNDWGRqZCtmZVpnNXJNTi9Vb2taUDJLdnVmRHRsRGRsRWNnV2pGd2dWMGFWVk9BWGUrMnNPUjJ5eHFMcENRUkI3NVVNcW4xajJMYVkvSk4xNUFyb08rRVRVOTV2QnBYaDFLNFQ1NkthRnZwckdrbU5lQmlaZHVkVWp0ZFEwR1RzUm9qcjBmU1JQbkRpaHdjWFlrSmR6dDVTa1FpeHQ2Sy9oZkFXSTB2RjdyYlJOeFhEbitQRWRlak9oLzV1M0I2RndyM3Q5OWRvZ2VTSm1IeWczWmhUZUUrcEw2QzhzeEFqcW85OUpycHV1dDVjME91eEpBcjNUb3laek4rZmFpMUF6eG9hQzM0c2t0OUFPMy9Id1pjakxxU3dMUWI4MDVvSjZSY0ttK25md0UweWFTNkRKRWZLajVvbDBsRmRKWC9VZEExcWJKc0paQ0tIeVQvZzNKaWc3d1VLWUE5SDJEUUl2bkRFZGVpK2pRT2YrdGk1Y3FtQzAxYXphNlh1V3dmVmxFUUpkanFwQUl5QUNLaWpvQ1pGQkVGaGNiQ2VCR0NCQ0dvZTVxSVpxVXo5K1FIVVZlS0UrdmRmYTZwR2x0Zncrd1hsRDFWZVRqeUF6SlcySFhBVllWZ3dsMFl0bFFPNXlRUlcxNUV4Z3JvWTlCOUFnRG5hK1FWN3ZjNGtGS0ZZRkpEQi9TVHY2UHFsUEpRYlRGK3VnVUxQNUJqcWI1em9kRmgzVEwvWlEyQ3FzMkxRelh3VTltRmhNelZjbWV1dUlGSUhJT0NQYkQxVXVrN1Z6NmsrS0RkUk1XV0tKbFVKVTd2aHEwVmxkV0k5WThpY2JUenAwUWt5TW1YUGdiRGxtS3Yyd3Q0ZVV4UzdnOGJNMHFyRVo5ZmlQQXVtUG9vNGdaaStEWElXSUdjemUwMkJsZWllbUR5QTNaTmJlcEtzZU9meVB6WiszT091RTZwS0hSSDQxekxoT0c0MFkzaXVFWmJYOGRSVGlvTWVtZXlrTDhiNlo4RlhWZXlFZGZqK0JyVUZqbDVxT21pbWUwMFQzUEU5ZkxHaWZWS0ptVnJxclhrZjNKcDhKU0hVVlBZMW5KT3Z4QWgyUDRWVnF2VmpLV0lpTm9KTXlraUNncU5tWlJWRW9JNGpnSnNOVTFyN3NPaWp4SFJWVjRTdStLa0I1VVhXV3N4OEdMRTlzZUo5VGkreHNtU1dQR0RNT05wdWFtNWJZWHZEVThpZHdzQS9QRVdMdnZTN3VEYUloU215NUZIMzNsSSs2OW42N2lQdUU2T25HeE5jQjNVbGRqRlVqMm40NEszc1BaQkgzU3Fka2RNYjgvdTVJTkJ4Z3FsVy95WXYyRFZIdGpXeTJ1Y2JYZjRXN2ZPMDNpOG9RckZCNUMzSFVrVHNlVWxsQjl2TVpNcTNJZUN2Zktqdy8rRWcxKzExNjJ5SkRxZmRDT0o2RGxENmZxODU0TjJ1YnFiTHZrL3BZT3lhTUdocjdIN0E1aHIyM1JPVllpWElhbW42V3J6SnZIQjc5dXJsQm5IVHMxNFdtNnBWcHFCSDI5MGNiWWxuOG10MllMY3BxZGJiTW9XS0pIZE1lRnVqTDhUK2J1US9qbE8yVStUYkxwMGJPTVNlRDRVMHh0OVpzUDJsa2IrSHJ1SDZrcXhiaGtXZkFDVkJvSWE1LzBWWHl6d2R6bW41eXlTWUdzR3hybDdSRVR0NXl6OHU0ZUl6a1ZxdGZ6K3JTaTVhRXNTRk9wS3NmWkJMUG9QMURwbzlKai9KcFpmNmNHZjErdVd3Vnp2cEJaTUY0Mnh0Mkh3cFJBYTNvK3R5TUc2UjNEbUJHeHZjVHVVYWFTK2pJd1ZnSUN1SXhEZUJZSUtVeDdHcXR2Y0hVWkVWNHo2czd4OThqY1VIMVNDTU9VekxjR3FPN0RvUC9MNzI0bGowSGt3Q3ZhNmU0bU9wdktrbkI4QjZEWVdTUk5SZkFnanJwTWZOVlRnK0ZxM3poT1JJRy9ZR3I3cyt3Um5UamhaeTg5QjJuL2tURW9iaWVIWFlQZDczbjhpM3VuWmtGVVpLbERTYkRVdWYycXNCNm5JeHErUHVOdnMvK3lWc2NMZDVSZkNFM0RwNS9MMmpuKzZXNURsTXI4UUxTNk9VVjdXSlRmU2tPRC9Od0N3SlMvQkptRVliREZvOXduSTMrMllTVFZkbjY0OTNsb1ljNHY4ajFmR0QwNitpVVhwK09NTlRGbUcrbkw4K25Ed0IxSktNd0gyT0NjaWFrL01wSWdvS0tqVmFyVmFiVGFiclpJZ0J2bmNQWnV5bzlqMkJxWTlEdEdDL1o5Njl1ZDE4NE8xRVJpMkZNUC9aTGQ0MlpFZjhNY2I4cDJEb01ic0Y5QjdsdDJ6aWcvS2s2ZjJmU3gzaytrMkZvTVcyWFV5YXNYVVIrVzN6U1VSdS83ZDRtRTFCZmo1TGl6OEVDRmhXTGZNZjRHVWFFYU5zK2tuWHRCRnR0WVgzTGYyZmF5MGY1cjhFRTV0VmJwcnAzL20xc3hIdFU2WkhGcDlHZ0R5ZDhuVEFGdVh0eDBsaDlCNUNBQU12UXI3LytkbFpkQ2NsK1Z1eDU1cXJNTFFSZUhHMzcwNUE0RDFqeUUzRlRHOUVkZmZ5ek0wbmExcHFFUmNmMjlPZGVhRVkxZnZ6Si90MnVpb05DN2FxMDErVUE1NXk0OWo2MnV0SGFrTmg2bkpkNnJ5cE1lanRacmNMWHRwV3JGbHFZZWh3dU5yVVRDelpWSTJwM2M1UHFwdmZCbVVmRjlIR2R0UExwSVNMVGp5Zy9OakRpMkhMaHBIVnpxZldoaDhMSkt0bVFCQ1FrS1lTUkVSdFJObVVrUVVGTFJhcmExWmcwbFVpOUpaOHBmZmtlOFJuWXdURzFCOHdQdVRSQ1ZoNkZVWXVNQXVqYXJNUmVyTHlscE9JZUdZKzRxU2REUktISVhTREFBNC9CMEdYeWJQZHBuOElJb1B1bGdrQzhEZ3k1UnBWc2RXdVRqK1RCWlczNHZRV0p6OHpkUFB6M3VWdVZqdVhnTm1sM3kxN3A0NzhuY2pmemU2alFXQW1GNUtnMjNER1hmYjRVY21LdHRWcCtVTk41ZVRUL3N2NXIwT1c4bzVlQW4yLzgrendkdG85RzN0NU5XV1htQzJtV3U5Wi9ubVc5WjFwTksyM3lQN1BzYk9kK3oyMUJTaXBoQzIwSEQ2RTlCRll1MURyVFhsYVZ6WHoxVFRXcVNZTUFLem5zUGUvMFA2NSs1K2wrbWNwTkc3dTNpaUxXeDF1ajVtWXdzblU0MlRXc1d3T09WUm4vK3dUWHRNTHBMSzJXeTNvcCtEeGxaM0dqMnVicVZNcjhtZkFXUCtvc3lKYm03bk96aTYwcHNCdThGb1ZWa2xBWUJPcDJ1czVpWWlJdDlpSmtWRVFhSHhEejZES1A4SjZDZnUzRGszdmp1cTBqb2V2L3Q5eDVPSVpyY1dwd3NKUjUvWkdIQVJFa2ZiL2ZGdHFzRytqNUgrdVZKUUU1NkFDOTVDYkVPaGh5MkVzaTFzWlB1L3JWdnQxbGR4OFh2eVlPYTlqaFUzdEZZQkVkTUxFeHRhbXhzcnNlTnQxd051Uys3VzBXeC9DNHMvVlNaZzJ1eDYxOTNKTXJiVjAyMmFkcDEzUjg1dnFENk55TzZ3OWJFNjhDV1hTdlN4OEFTYy80YjhxemZ6YVd4NnBrMW4wMFZqOWdzSUNjZUVlOUgzZlB6NmtCeDdVUWZVZVFpdWNLL2ZISUFEWCtLUE54eDNob1FwODY4TDA1d0VwaEZkNVkxV01pUHZwQ3hHd2dnQWdJUzAvN3IzSEVGcCt0YTZrSEM3OTJ3YytHb3BqR1lrQ2ZWV3RlMFBFcjFlcjlId3BvbUlxRjN3NVpXSWdrSmpKbVcwcWl4K3k2UUV0V2RkdEdjOGhSbFB1VGptMERmWSttcHJCNlFzUWU5WjZEYkdjZlYwY3kwT2Y0dDluOEJZcGV4TW5vYnpubFhtblJYc3dab0hNTzUyK1phNFUxL2x5UHpkT1BRTmhsd0JXKzNWeGYvR3l0dnMxdkpyYXNMZHlqU3JuZTl3L282UGxXYmc0TmNZZHJXeXAvaGdpNU5abW11OHF6VFZ1TFZJbngwSmg1YkxnV05ZWnd5NDJOMkpuRTF0ZU1MamxRcEgzWWhoU3h1R0lNcDVYUDV1ckgvTTQzbTR0aWxGcG1yVUZIajJ4S2JDRStReGVEMDl6Vmp0Zkw5a2hUNUczdTUvRVl6VjJQYTZsNE1VVkpqN3NoSVRtR3A4bnhUNHpaTFBYSHlqRzEvdTRnYTZmdFZ0WExLUVBOSjFsTkpKN2ZSdUp3ZkU5SlkzZkJ0OWFpTXcvaTU1TzNzVHlvNzY4dVFCWlJEVkVpQUlnbDZ2NTl3OUlxSjJ3a3lLaUlLQ1hxOXZxSk5TKzdWT3l2OWkrenJPd3FzdHdxSGxPUHl0WFlNUGpSN2o3clRMTlk2dHd1OHZRRFFyT1VWa043dnpiSDhMaWFQbEtwdlkvbGo0QWRiY2orcDhKMlBJVFVYUEdiQzlsKzUrVnVKbjBjbTR5dk04eFNsZHBHL09ZMGRBZERMaUJ5QnVJRTVzUUtuOU5CbUhMRWtmZy9BdTduWkU3anhZM3ZEdTFpNWpCY2JlQ2swb0trOTZtWEdZYStGRzJ5dEZkRThNdmt6ZUxqdUtnOS9JMFcyM3NSaitKOGNaY0c0NjlBME9mZVBORTIydVd5OG5SOW1ic2NsVmp1eVJ1bEtzdmhlWGZDUzNDUnQ2RlF3VnluUWtqMHg2QU4zR3lkdVZ1VmozU0Z1TDJ0UTZUSDRJVzE0TVFEKytwZ3U2dGE0dDh6clBiYUxGZ3g1UEZtY2RERzFUaG0zeW5XVlM4UVBsalFyUGU1WTFOK01aWksxRjNnNlk2MkF4UWdkSW9nY0xibHJxbmEvZ2FhT1B4dEtHVlIxMi9Rc0hXcDc0N0U2VFBxOVlKUmdzYWtCUXFWUjZ2ZHMvNFVSRTVDRm1Va1FVRkpyV1Nma3hrMnFIUHE4dTUyZnQvZ0FERmlBa0RLSUZ1YW5JV0lGVDJ4eGJleVJOeExUSDVCbFl0bnVWN1c4cDNZZ2E2ejUwVVhhTmxxMG1yTGtmaXo5QmFDeHNWVlNMUDhHR0ozRjZoK01ZanE3QzJOdWgxbUtqVDIvWGZVc1ZncWlrUUEvQ1hsZzhVaFlqYmlEaUJpQ3V2M0pyN1hENzEvOENUSDdRYms5VUVoYThqNTl1UVYySmkwdW9ORXIvbytLRDNnelNWSU85SDZHdUZKbS8rS00va1M0YTU3OEJ0VmIrY092cktFeEQ4bVQwbmcwQUkyK0F1UTVwLzJuM1lmalRtU3lzVzRZTC9pRzN2aHA3RzR4VkhpZG9RNi9DMEt2a2JWTTExdHh2VnlEcGhlaGt6SDBGc2YyeDg1OXRQUlVGUk5GK3JMeTFUV2ZvTmtiZU1GYWg3SmpqbzdIOWxaTGI1bzk2WWVERkdMZ0FOWVZZdHd6SFZtTFVUVGo4bmV0V2hrMVo2bHQrcUVtdG5OWGMycEh0Um9SZ0VOVzJSZmQwT3RidUVSRzFGMlpTUkJRVW12U1Q4bU9kbENUaTQ1bCt1bFlqWXlYK2VCT1NpT3hOU2hma1J0SEpHSCtuZkQ5dlUza1NHNTYwSzhOcFdreWgxdHA5V0ZPQXRRL2dvbmZsTmIvMW5YRFJPemo4SFhhK1k1ZStpV1ljL2c1VnA5aThwalVSWFJIYkQzSDlrVGhhM3BNMDBVbW5lWWZ2U04rNW1QbXNZek1wQUZFOXNQQURyTDdQeGFwcUNjT1ZrcE84Wm1HaW0vWjk3T1VUUGFXUHdmeTNsTWJNQjc5Q1lSb0EvUFk4WW5yTFRmZkgzUUY5TkxiLzQ1eHE0SDE2QjFKZnh2UW41UStuUEF4akZZNnZjZmZwZmVaZzBnUHl0bWpHcjQ5NHM5WmVVMzNuWWZvVGNzOGRmVXdBTXFsVnQ3dVlaenI1UWZTYUNkc3FoR3Z1ZDNHMmk5NUJkRStmanE4RDBFWXFaVkFGZTUzVXl2V2RxMndYcGJmMWNwcFF1Uk5pUkZlRWhDTGpSd3hZZ0YzL2F1dHBnNGtvQ2ZWV09aTUtEV1Z4SHhGUmUyRW1SVVJCb1RHVE1va3FvOWpzZnY0YzQ3VEZUMFJYakx3Qmd4Ykp4UmUyeU96UU45ajVqbVB0VmROdXI4M3Y4NHNQNHBlN2NNSGI4dHdpQ0JoOEdmck1RZHAvY09SNzVWVDdQM0czNWJaTFM5MVk4MGpsWVg4aUFCWForUDQ2NzBia2FPVDFHSDJ6aTJOMDBjcUNkN0g5Y01QbWhpK2dLeldGTURmTW94bHhMU2Jjb3pTdHovb1ZPWnR3M25QeTl6U3FCeFovZ2cyUDQ5UzJGcy9XcHlHT3RCaFFrT2JXQUFJbHRqL212NG1JaGk5YXdSNzg4WGQ1MjFTTlgrN0dvdjhpdkFzQURQc1R1Z3pGaGlmYjFDSXEyR1NzUVB5Z2hrbUxBbVkraTVJamJrVkxTUk14NnprNXRaUkViSHdLK2J1OEg0WkdqOGtQWWRBaVpVOW9MQ3B6dlQraGQrcEtYSHh6elExMUxxTFo5WThCRy9ON29jZEVwWmxVODRsN0llRklXU0p2VitlaklxZXRsMnM2SWJxdUZOWDUrUGtPMzljZEI1UW9DWFVObVJUbjdoRVJ0UjltVWtRVUZBUkJpSW1KeWN2TEE0UVNnNjUzdUxObUdlZXF1SUVZY1MzNnpGSFNLQUNsUi9EN2k0NWRpbXhpKzhnYjVqcm51VkpST2xiZWl2UGZVTm9uNjJNdzZRR012Z25wWHlEdEkrNTBtaGdBQUNBQVNVUkJWTGd6eDlCOTdkUWRSaEo5TmwvRDJtckRrWEczWStBbENJdFg5clRTSE1kaXdKa3NsR1dpTEJObHgxQ2VLZCtHQ1dwTWZRUXBseXBINW16R3hxY2dXU0dLbVAyQy9NM1ZSbUQrVzlqekFkTCs2MlJWTEVHbGxNamxiVysvUGlsdHBkWmg5STBZY1owU05aWWN4cStQMkgxR3RVVllkVHN1ZkZ1ZWdwb3dBcGQvaFgyZjRzRG52dnpaQzZ4dHJ5TzJIN3FPaE1XQUxTKzRXK3RrckVKOU9jSVRBQ0QxRlp4WTcvRjFHMmRLcWpSWS9LbGNqMmFMY25iOUc0WDdQVDZoZDR5Vnlsd3ozMVpjYnY2ci9LcmkvM0R0N05WamlyTGRQSk1hOVdlbE4vK3hWWTZQZWlHc3M3SmRXd0xBQnpsWGtMRklRcFZaQTBDdFZvZUh0N3p3SHhFUnRRMHpLU0lLRm9tSmlRY1BIZ1JRWU9nWWIwaHFJOUIzSGdZdVJKZWhkdnRyQ3JIN1BSejcyWG1qWWtHTlh1ZkoyNjNjQTVjZHhmZlhZczVMZGwxdmRkR295UGJWOE04ZEllRjJnWlNEdWhLVUhVTlpKc3FPb2l3VEZTZWRmRjhpdTJIVzgwZ1lydXpKM29nTmo4c1pUZllHckxOZzlndHkxQ1dvTVBZMjlKeU96Yy9pekFtNzgvU2VwWXprMk04Kyt3UWIyUnFOdFlWR2o0R1hZTVMxU3R4cHV3RmUrNEJTTE5hbzhpUlcvQm56LzQ3T1EyRDdPbys3SFVNdXg2R3ZrZkVqNnN2Yk9waFdlTHB1b0hkRUM5WXR3N3hYa2ZxcUJ3M3BTdzdqdTJzdzl4WGtiY2VSNzd5NWJuU3l2S0VLVVFLcHlwUFk4QVJLTTd3NW9YZEVDd3IydE11WlN3NjM5bWg4Q25wTTl1YTBvWjJVN1ppZUdIV1ROeWVCaUxUL2V2WEVkdFk0cmRoUTRkalVxZWQwakdpb09UVldLYTBKM1NHMTBDOC92Q0dUTWxYRFhPdjVjTThDRmttb05Hc0JhRFNhbUpnWU41NUJSRVRlWUNaRlJNR2lhMWY1THJmSTJQNlpsQ0FvbmFUYlExVDNGaC9TUnFMbk5QUStEMG1USE90eDZrcXgvMzg0dkJ4V1U0dFBIMytuc3R5ZTA5VytHeG5PWU5WdEdQWW5qTDlEWGxzOTdiL0kzdWpoWitLR1grNXlQV1ZqeU9Yb2Y1Rm5wMVdGS0kySzJramY2dTFFNVNsbFc3S2k0aVRLanNuL2xXWW9IZVZiMHZkOFRIdk1icUxmZ1MveHg1dDIwZFhKMzdEeUZwei9waEk1ZFI2TUpaOWgvNmZZOTRsU0RqYjhHbm5EV0luY1ZJOCtSYmYwUGsvWmJoNGh0YTd6WVBTZGg0RUxsRGJKQUNCaC8yZlk5YThXSjF2VmwrUEhtekgrVGd4YktzOVdDNHZIdURzeDVsYmtwaUkzRmJsYlhmZDk5MVNuUHNyOFZySGxYeVgzTlU2SmFzNVFnWjl1YWVHWUpuM3hIQjQxVnVIbk95R0pyWjNaOXRQWW5DWlVic3pVVk9iUDJQSnlRUHBBQjBEQ01JeTd2YTBuaWVudDVVa2thekJtVXZFcHltdUxRMUNZTkJHelgxUTYzS1g5eDdOMlk0Mi9RWGEvK0VEQ0NIbWo2ZXVubXlJU1hhK0ZxbTF5UUhobnhBMXdmVnFmTkc1dm9zYXNNWWdxQUZxdE5qS3lQUlp2SlNJaU1KTWlvaUNTa0pCZzJ5Z3l0UDhDTjZvUUxQUnErZmEyVy9naFl2czU3cXc4aWZUUGNIU1ZQRjFyeGpPdzFLR3VESVlLV0F5d0dDR0pDSXREMzdsSUhLTTg2NWdialp3T2ZJN3NEUmgvRjNTUjJQV3VqejhYRzNlQ20rWjMwUzVGSitPS2I3MGVsQWRLRHVISWR5ZzlLdGREV1kzdVBqRXNIcE1ldE9zY0xGbnh4OStkbHlHVUhNYUtHekR2TmNTbnlIdlVXb3krR1NtTHNmdDlaS3hBenhsS3hkeWg1VzJhdU5kckpqb1BnYWtHNWxwWURMQ2FvQWxGOTNIb04xODV4cDA3U1cwRUVzZWcremdrVDNXeUJtTFZLZnorZ3ZNbDU1c1N6ZGorRm5JMlkrcWp5aysrU29OZU0rV2ZpcW84T1FHc1BJVzZFdFNXb01xOXU5enBUMEtsZ2JFS3hpcFlETEFhWVRFaHRCTUdONWxCMmZZNVpZTVdLYjNNdmROMUpQN2lWYnY2WGYrV1o5bzJOWFdaWGIyYnhZRFVsMzB6RzR2T1hyMW5LZHY1VFRLcEVkZGkvRjFLOUhscUd3NTg0ZG1acXh0K2c4TGlNZVFLbkZnUFNVUnNQNlFzbHZlM1h0VG0xS1Q3N05ieGNHblluekRzVDY0UCszQ0M4eGpYVzRWR3ZTMVpUa2hJRUFTL0xRZE1STlRoTUpNaW9tRFJyWnRjL2xOczFGa2xxTS9WdndCMy9ndnpHMXBCaXhia2JzR2hiM0hhL3BhMVUyL0hDWDNOWmY3c09QT3JKVFdGMk5pMm0rcHpXL0ZCRkIvMDdDbUNDa091d05qYjdNcWphb3V4NFhFVTdtdnhXVFdGV1BGblRMZ1h3NjVXZG9iR1lmZzFPTEZlU1ZJc0JzOG0xelFYRm85UmYyN3RnT0tETFZZbnhmUkN6K21JN1krNC91alV4OGtDZ3JZU3ZEMGY0c2ozSHZTaUx0eUhiNjlHL3dzdzlsYTV3MVNqcUNSRUpTazMxWm1yc2VrcHQ4NFoyUTNkeDdzNDV1UVdkMGQ0dGlnNWhBRVh5OXNWT1ZpM0RHZXlBandrUHhQTmdhd0lFMzJaZXZoTTB4TElncjBBRURjQVV4KzFtMUJjZmh6ckgvTjQrY3ZDTklnV3VSM2VsRWN3NVJISEEvSzJ0MkhjUVMyL1hpNWs3dDY5NWNKbklpSnFNMlpTUkJRc3dzUERJeU1qcTZ1clRhTDZqQ2trWHRmT0RaNXJpOXZ4NUNHaGRsTVBtc3JkZ3BMRGdJVE0xY2o2MVhsWG5mTGpMaktwZ2ozWStwcVB4aHFzckNaMzYyVmMwbmZ5UVN1bHBucE14dVNIN1Bia3BtTFRNekJXdW5paWFNRWZiK0QwVGt4L1FwNXJZNnpDbXZ0Z3JNS21aM0R4dStqVUYrbWZ1YTQ3YTEzcmMxak1kVWg5cGNWSExRYU12c2x1YlVlN014L0ZvZVU0dnNhclB1VVNNbjlCNW1va1Q4SGdTOUZqc3BPWmF6V0YyTnJ5MkJ4VTVMaklwQTR0OTJ0L0pmODR0Qnk5WnFMN0JPUnN3cVpuUEo2RGVRNDQ4Z09PL0JEb1FRU1RUbjJVYWM2MlpsSXFEV1k5ci9RYUE1Qy9DNzgrNGszakowTUYwai9EeUJ1Y1AxcXdCem0vZVh6TzhoTXU1bE43cVlYV1Y5NXFiRzNaK0lZWkVSRzFCMlpTUkJSRXVuWHJkdlRvVVVESXJRdUwxN202dlc4THF3bWZYOWlPNXg5eWhaUDNreHY5ZEhOckhhTnNzeUg2WHdDMTFxNGxqV1JGYlFsS0RpUHJWMlJ2OVBqdGJ0OHFQb3g5SDh2YjdzUVRqZE5KM0I5MjFTa3N2OUxMNFRrWWRaTVBHdEEwbFp1Sy9aL0tiWU5OMWRqK0QyU3M4T1RwVy9ETlpaaHdEd1l0d3VhL3lvdUwxWmRoMWUyWS9ZTHloZlZhK1hGQXN2dmhzY1ZoOVdVNHZRdHAvMjJ0TzM1TkliYi9BOU1ldDl0Wm1ZdWMzNUM5d2VPQ01pY2t1Wk9VUGdiSlU1RThGZDNIUXhjRjI4L0d4cWM4V0U2K09oK1MxVW13WlRXaE5BTkh2dmZOakxhVHYrT25tMzF3SGk5VUZ6amZ2L2x2NkgrQkQzNU82TndnaWNqOEdjbFRvWXVXaTZSRUM5YmNqeVdmUWhjTlNEajROYmEvNVVGVm80T2Q3NkMrSENtTEVkVkRMcGlTcktqT1I4NXYyUE9oTjBuUW52ZlJQczN4ZlVpU2NLcE9qdVlURXhNRFBSd2lvbk1aTXlraStuLzI3am91cW0yTEEvZytrM1EzRXFLb0dCallpaDNZaWQzZDNkM2RlYS9kZWNYdVJtekVRQlFNVkVDNlk1Zzg1LzF4Zk9NNERNTmdBT3J2KzdtZjk1blpKMmJOekdIZVBldXV2WFlSVXJKa3liQ3dNRUpJV0laeEZmTmZtWk1xWE5vVFVvU1ExMzdrdFI5aDIrNXdlSVRpRWtieFhaVXB2MHpjY3hLWG55WG5vKzZUcVBzNjdSbDZpcnkvUXRqYnFwL2w2VTROZlhsKzBLTk54TmFUWkNlUnV5dUpLREhmaDBzenlaMGw1UGsra2g3MWRUQTdtWnpMSzNjV2NveUVITXRqSDVtSWJLdVc3NUNVWHZ1UlVxMkpnUldKZTBIaW5wUFBnYjlrdVVaeEtubHo3a3ZheUtRWXNTNUxLQTZKZlpxUE03dzRRRjRjSUd3SGNZcERLQTZoS01JdytlZ0lwb3ZzNUYrN1JPQjN5SXBEUWdxK1N2MUliczRsRklmWVZmNzZzNW54bVFRc0k1VUhFdi9GSkQ0NDc1TTgza29lYjgxMWEvQ2hmRGVpK3MwbFMvbEpVaUVoUkY5ZkgzUDNBQUIrS1lySmJaRlhBSUFDOS9yMTYzWHIxaEZDaXVtSlpwVjkvZk9iaW5KNGhNTXVFczhVclJRUC9JNjRncnpUaTc4cGlsUEloWGdBOE9Qd2gveTlIaWViNy9qZ1JnZ3BVNmJNK1BIakN6c2NBSUEvbWFiZXBRQUFoY1RPenM3QXdJQVFraUhucFVqNVAvOEZhRG1SWnhONU5oSlM4QlA4cVFtcGZFMnhCSUFpQzMvSTN5czg4OHZFUFRjM3Q3ejJCUUNBSDRLY0ZBQVVJWHcrMzg3T2poQWlaVGd4WXYzQ0RnY0FBQUQrTGdxR2ZCUVpFa0lvaWlwWnNtUmhod01BOElkRFRnb0FpaENCUU1EbXBHUTBKMVlzTE94d0FBQUE0TytTSXVWbnlIanNjc0FXRmo5MXpWWUFBTWdCT1NrQUtFTDRmTDZEZ3dORlVYS0dpczdXVjJEYUFRQUFBQlNnR0xGK3RvSkxDTEd4c2RIWFI4azJBTUN2aFp3VUFCUWhGRVhaMnRycTZla1JRc1dJOWJJVVdCc1VBQUFBQ2dqRGtDaVJnVWpCSTRRNE9qcXlQUzRCQU9EWFFVNEtBSW9XZTN0NzlsOEJZOFQ2SWptM3NNTUJBQUNBdjRXVTVrUmw2OU9FNG5LNVRrNU9Bb0dnc0NNQ0FQakRJU2NGQUVXTHBhV2x1Yms1SVVTazRFV0lVRE1QQUFBQUJVUkNjeUpGK29RUW9WRG82T2hZMk9FQUFQejVrSk1DZ0tLRncrRjRlbnF5ajUrbm1SZDJPQUFBQVBDM1NKSUlFaVI2YklOejVLUUFBQW9BY2xJQVVPUlVxRkNCZlJDU1ppSkhtM01BQUFBb0VDL1RUV2xDRVVKS2xpeUpCdWNBQUFVQU9Ta0FLSEljSEJ5c3JhMEpJZGswNzJXYWFXR0hBd0FBQUg4K0JVTWVKWDhwMEs1Y3VYSmhod01BOEZkQVRnb0FpaUp2YjIvMmdYK2l0WUlwN0dnQUFBRGdUL2Ntd3poZW9rOElzYkN3S0Z1MmJHR0hBd0R3VjBCT0NnQ0tvc3FWSzdPcjcwV0lER0xGZW9VZERnQUFBUHpoN2laYXNRK3FWcTNLNS9NTE94d0FnTDhDY2xJQVVCUVpHeHU3dTdzVFFySVYzTkIwWXdhbFVnQUFBUERMSkVvRUgwVUdoQkErbisvbDVWWFk0UUFBL0MyUWt3S0Fva2dvRkpZcFU0YkQ0Y2daNm0ybWtZVEdqeFVBQUFEOEVneEQzbVFZcGN2NGhKQVNKVXBZV2xvV2RrUUFBSDhMM09ZQlFGSEU0WEJjWFYyTmpJd0lvVDVsR1diSWVJVWRFUUFBQVB5WjVBejFQdE5JUW5Nb2lpcFJvb1Nob1dGaFJ3UUE4TGRBVGdvQWlpZ25KeWR6YzNOQ1NMSk1HSlpoWE5qaEFBQUF3SjhwVTg0THl6UW1oTkxUMHl0WnNpU0hnMXNrQUlBQ2doOWNBQ2lpK0h4K2d3WU4yTWVYWTIzRkN2eGVBUUFBd004WGxHS1dJQkVTUXV6dDdVdVVLRkhZNFFBQS9FVndqd2NBUlZmVnFsV3RyS3dJSWZGU3ZZZEpGb1VkRGdBQUFQeHBwRFIxS2RhT0VJb1EwcWhSSTZGUVdOZ1JBUUQ4UlpDVEFvQ2lTeUFRK1BqNFVCUkZDSFV0M2laYmpwOHNBQUFBK0drWWh0eEpzRXFYQ3dnaHRyYTIxYXBWSyt5SUFBRCtMcmpCQTRBaXJXTEZpZzRPRG9TUVZKa2dLTldNWVFvN0lBQUFBUGhUcE10NDk1S3MyTVZWV3JSb1VkamhBQUQ4ZFpDVEFvQWl6ZERRc0hMbHloUkZTV25PODFUelREa1c0QU1BQUlDZmdHSElpelRUZUltUUVPTG82Rmk2ZE9uQ2pnZ0E0SytEbkJRQUZHbGNMdGZEdzhQSXlJZ1FLaVRkNUVPV1FXRkhCQUFBQUgrQ2REa3ZNTVZDU25NcGlxcFFvWUtwcVdsaFJ3UUE4TmRCVGdvQWlycml4WXVYSzFlT0VDSm5PT2RpN0dVMFZkZ1JBUUFBd0cvdmVhcloyMHdqUW9pSmlVbTFhdFc0WEc1aFJ3UUE4TmRCVGdvQWlqb3VsOXV1WFR0MkhaeFBJc083aVZhRkhSRUFBQUQ4M2tSeXpya1lld1hESVlUVXJsM2IzdDYrc0NNQ0FQZ2JJU2NGQUw4QkN3dUwxcTFiY3pnY1FxaUxzWFlwVW41aFJ3UUFBQUMvSzVvaGwrUHMwbVFDNWI5alVCU3FzQUVBQ2dGeVVnRHdlNmhkdTdhTGl3c2hKRVBPdTVWZ0xjVU1QZ0FBQVBndUg3SU03eWRaRWtMNGZINm5UcDE0UEt5Z0FnQlFPSkNUQW9EZmc0R0JRWjA2ZFlSQ29ZTGgzRXUwaWhTaDJUa0FBQURrbTBqT3ZabGdreTdqRTBJOFBEektsQ2xUMkJFQkFQeTlrSk1DZ044RGg4T3BXcldxbTVzYklTUmR6ajhkN1lCbTV3QUFBSkJmTDlOTUFwUE5HVUlaR1JuVnFWUEh5TWlvc0NNQ0FQaDdJU2NGQUw4TmZYMzlUcDA2c2YvdUdKWmhjaUhHVHNFVWRrd0FBQUR3KzRqTzFqc2U1Y1FRaWhCU3QyN2RDaFVxRkhaRUFBQi9OZVNrQU9CMzR1VGsxTGx6WjdZUnFYK0NkVmk2Y1dGSEJBQUFBTDhIaVlMelg1Ump1cHpQL2h0Rml4WXR1Rnh1WVFjRkFQQlhRMDRLQUg0emxTcFZxbFNwRWtWUm1RcitqUVNiZEJuNmtnSUFBRUFlYUliY1Q3SjRtMm5NTnFuczBhT0hucDVlWVFjRkFQQzNRMDRLQUg0eit2cjZ6Wm8xczdDd0lJUzhTak01SDJPUEdYd0FBQUNnM1pzTTQ2dHhkbEtheStQeDZ0ZXY3K1RrVk5nUkFRQUFjbElBOEJ0eWRYVnQxcXdaSVVSQk9IY1NyYzdIMkJkMlJBQUFBRkIwSlVuNCt6NjZKRW9GaEJBWEY1ZEdqUnJ4K2Z6Q0Rnb0FBSkNUQW9EZkVJZkRhZENnZ2JlM040ZkRVVENjNjNHMmdjbG1OS3FsQUFBQTRGc01ROUprdk8zaGJra3lJU0dVaVluSm9FR0RURXhNQ2pzdUFBQWd5RWtCd0crc1k4ZU9WYXBVNFhBNFlwcDdKdHJoZmFaaFlVY0VBQUFBUll0SXdmMHZxdGdua1NFaHhOTFNjdURBZ2V6MGZ3QUFLQXFRa3dLQTM1V0JnVUg3OXUwZEhSMEpJWEVTdlgyZlhPTEV3c0lPQ2dBQUFJb0ttaUVuUHpzR3BaalRoQklLaFUyYk5uVjNkeS9zb0FBQTRDdmtwQURnTjJadGJkMjdkMjhEQXdOQ3FIaUovdG8zN2grekREQ0pEd0FBNEMvSE1DUmJ3ZG4zeWZsT29yV2M0WEM1M0JvMWF0U3ZYNS9MNVJaMmFBQUE4QlhGTUxoN0E0RGZXMWhZMkxGang2S2lvZ2hoN1BYRW5SeWpLcGlsRjNaUUFBQUFVR2hTcGJ3VFVjV2VwSm9yR0k1UUtHelFvRUdiTm0zUTF4d0FvS2hCVGdvQWZuczBUWC80OEdIdjNyMXhjWEdFTU1ZOFdWL1hUeFZNa1pZQ0FBRDRHNGtWMU5aM0pkOW1HaWtJaDhmak5Xdld6TWZIUnlqRUJIOEFnQ0lIT1NrQStFTkVSa1p1M0xneExTMk5FQ0xnS05vN1JOZTJTdFRuMG9VZEZ3QUFBQlFRQlVNK2kvVDNmM0tKeURZa2hQQjR2QVlOR25UczJCRlQ5Z0FBaWlia3BBRGd6eEVSRVhIa3lKSHc4SENHWVhnVVhjRTB6Y2N1enNVd2l5cnN3QUFBQU9CWEU4azVOK050N2lSYXBjZ0VoRkNHaG9iTm16ZHYyclFwaDRNV3VnQUFSUlJ5VWdEdzUyQVlKalkyOXIvLy9udjU4aVU3WUNXUSt0akYxTEpNNW5Id1d3Y0FBUERIaXM3V094NVZMQ3pEV01Gd0NDRkdSa2ErdnI1ZVhsN29JUVVBVUpRaEp3VUFmeHFGUW5INjlPbmJ0MitMeFdKQ0NJZlFubVpwN1IwK1d3cWxmSXFoVURRRkFBRHdwMUF3UkNUblBVeXl1QnhubXk0WEVFSzRYSzZEZzhPUUlVTnNiR3dLT3pvQUFNZ0RjbElBOEFkU0tCU3ZYcjI2ZE9uU3UzZnYyQkU5anFLaVdXcFY4NVJ5cG1sY3BLVUFBQUIrZjNGaVlXQ0srZU5raXhpeFBqdGliR3pjc0dIRCt2WHJHeGtaRlhaMEFBQ1FOK1NrQU9EUHhEQk1XbHJhM2J0M2I5eTRrWm1aeVk0WmNoVU8rdG0xTEJJcm02Y2E4TkQrSEFBQTRQZWpZTWluTElPQVJLdXdESk1VR1orZHJNZmhjRHc4UE5xMWErZm82TWpqOFFvN1JnQUEwQWx5VWdEd2g0dVBqejk5K3ZTclY2K3lzN09WdjNoNkhIa1Y4NVRhbGtrMlFnbWZ3d2c0TkJmVCtnQUFBSW9laGhDR0lUS2FJNlU1MlFwdWNKcnAzVVRMejJKOVFyNzgzemFQeDdPeHNXbmR1bldsU3BXd3ZoNEF3TzhGT1NrQStQTXhEUFAyN2R2SGp4OEhCUVg5djJhS0VFSTRoREhsUzIyRUVsczlpYlZRWWlXVW1QSmxRaTR0NUNpRUhGcVBxeENnTXpvQUFFQUJvaGtpVm5ERk5FZWk0RWhvYnJhQ215Z1JKa2lFY1JKaHZGaVlKQlZLYUk0eUc4WGxjdDNjM0dyVXFGR2xTaFZEUThQQ2poMEFBUElOT1NrQStGdElKSktFaElUZzRPQ0hEeC9HeHNhcS9mcHhDS1BIVmZBNU5KZGlPSVRoVWd5WElod0t2NUFBQUFBRlNzNVFORU1wL3YrUFdNR1JNVi96VUN4RFE4TUtGU3BVcVZMRjFkWFYyTmlZdytFVVhyd0FBUEQ5a0pNQ2dMOE9UZE9mUG4xNjhPQkJTRWhJZG5hMlRDYVR5V1EwamZaU0FBQUFSUlNQeHhNSUJIdyszOUhSc1VhTkdwNmVuZ1lHQm9VZEZBQUEvQ2prcEFEZzd5V1JTQklURXhNU0V1TGk0aElTRWhJU0VzUmlzZVQvcEZLcFRDWXI3QmdCQUFEK0loUkY2ZW5wQ1FRQ29WREkvcStabVptTkNtTmpZd29OSUFFQS9oVElTUUVBRUVLSVZDb1ZpOFVLaFVLaFVOQTBUZE8wUXFIQUx5UUFBRUJCWWhpR3krVnl1VndPaDhQaGNOanlLS0ZRaU5sNUFBQi9KT1NrQUFBQUFBQUFBQUNnb09FL09BQUFBQUFBQUFBQVFFRkRUZ29BQUFBQUFBQUFBQW9hY2xJQUFBQUFBQUFBQUZEUWtKTUNBQUFBQUFBQUFJQ0NocHdVQUFBQUFBQUFBQUFVTk9Ta0FBQUFBQUFBQUFDZ29DRW5CUUFBQUFBQUFBQUFCUTA1S1FBQUFBQUFBQUFBS0dqSVNRRUFBQUFBQUFBQVFFRkRUZ29BQUFBQUFBQUFBQW9hY2xJQUFBQUFBQUFBQUZEUWtKTUNBQUFBQUFBQUFJQ0NocHdVQUFBQUFBQUFBQUFVTk9Ta0FBQUFBQUFBQUFDZ29DRW5CUUFBQUFBQUFBQUFCUTA1S1FBQUFBQUFBQUFBS0dpOHdnNEFBQUFBQU9EUEpCS0pRa05EVTFKU0Nqc1FBQUQ0bzVpWW1KUXRXOWJRMExDd0EvbFJ5RWtCQUFBQUFQd1NiOTY4T1hUb1VFWkdSbUVIQWdBQWZ4UURBNFB1M2J0WHIxNjlzQVA1VWNoSkFRQUFBQUQ4RWtsSlNVaElBV2lSbFpVbGs4a0VBb0dCZ1VGaHh3THdPeEdKUlBIeDhZVWR4VStBbkJRQUFBQUF3SzlsYUdGdll1dGEyRkg4V2d4TmYzajNtaEJTektXa1FDak0xN0VLaFp6TC9lYkdKRnVVNVgvbFRMVzZqUzJzYkhMdUw1VklGQXE1dmtHK0o2MDh1WDg3TFNXcHVMdEhjWGNQWGZZWFpXWVlHQmxyM1BUMjlZdkk4TGRsUEwwY25IN0pOMHZUZEh4TUZDSEUxcjRZeGNtN0MzQnFjbUxndlpzY2l1UGR0QTFmSU5DNFQ5akxaNUVmMzlyWU9YcFdyZjBMUXY0ZXgzWnZmdjBpc0hLTmVtMjc5ZjhwSjB4T2pPZngrQ1ptNXZrOThIM295NnpNOUJKbHloc2FtZVMyVDJKOFRORDkyMDNhZE9IbzhJMFVwSGV2Z3draEpUMHE2TGovNzNKaDB6Ujk3ZXh4UWtnRG4vYjUrbFVKdUg0aE16MjFldDNHRnRhMnF1T1JIOTRtSmNTNWxDaHRibW10OGNETWpMVG5qKzlhMlRpVUxsOUo5NWRUWWhqbTlxVlRUc1hkM1VxWG95anFPODZnaTR5RXlNekVxRjkwOG9LSG5CUUFBQUFBd0s5bDRleFJ1bDdYd283aTE1Skt4QXNtNmhOQ1ZwME1kbll2ci91Qjl5OGYzN05pM0pRTnAwdVVyNm9jM0xsNDFJUGJWMUxTTXVmdjllZHd1V3FIYkpqYU16UW9ZTXp5ZzJXcTFNM3R0S0xNZEw1QXlCZDhjeDk3Wk4rT3NLZDM3ZHlybEd2YUw4L0FzdEpUcDNlclp1ZGNjdWk4N1paMnhkUzJuanZkOXNtdGN4NTEyK3B5cXUrUWtacTBzSzRWSWVSQW9FaWdwNS9uL3N0SHRubHkrMExqVG9NcXRScWljUWRKdG1qZG9xbHBTZkdUMXZtVmE5TGhGNFQ4UFV3dW5DTWswTnpSL2FkOGpKY09iOTY3ZkdiVmh1MG1ydjB2djhjZTJWYzM3T25kQmZ2dTVIWlJpVExTbGpWeWtHU0xQQnQyYnR4cGdKWlRTU1ZpV2lIWHVFblB3Q2c3S3lNNTduT2U4WmhhMmhxWjZwcFpteitlSW9RY2U4bm9zdlB2ZFdFdm1qeVlvZW0rYzNaYTJEaWMzYlBhMnRHMVp0Tk9lUjYxYS9PcXlIY2hQdjFubEt2V1FIWDh6cHhCTi94MmpsMTV1RnpUYnNyQmxJUVljMnQ3OXZHTGUxZXZuUjFYdGxyOWp1UFhFVUtlMzd0eTcrS1JQcFBYR0pxWTZmTHUvTFl0dm4zbERKZkhXN0F2d04yemhpNkhmSWZ3aDJlUmt3SUFBQUFBZ045WWFtTGN4dW05VWhOaVZwOTZXYmlSaEljRXBzUkhMeHZaZXNuaGg5WU9MdXhndDlHTEh0ODRGZmJzM3VsZEt6b01ucTY2LzVXald3UE9IeUtFdkh4NFEwdE82dERhYWJmUDdHM2FaVmlmeWF1L0w3QzBwRGd1bC9jczROTEVEdVg3VGxuYnNNUFhRcDdVeExnWDk2N3crSUlxM2kzRm9renQ1eEhvR2FpVzFXeWMzanM5T1VIam5wMkd6bEsrSTRYOFMxS0R3ODM3bGkzZ3d1RW50OC9wR1JpMUh6UTlaenc4dm9ESEYxdytzamt0S2Q3ZXhiMUNyU1lhWXhZSTlhVVNNU0dhOHhwQ2ZjTXhMZDBUb2ovbUdRd2haUHpxWXpXYWROUmx6NStyckZjOW1xWWZYajN4OHRITjh0VWIvdHlUR3hpYjFtdlQrK3F4ZjQ5dG51dmR1cGRBcUpmYm51c25kM3Q4NDdUR1RZZWZ5WjdmdmJ4bWdtK2VMemRvOXRabVhZZmx0alhnd21FcmUrY3lsZXRvM0txUXl3K3ZuOUdzNjNDYllzVnpidjJOTG14Q2lFQ29KOGtXeVdYUytNOGZqMnlZS1pkSmZVZk83enhzdGk3SDZpSTI4djJZRmlXZFMxVlk1ZmVDRUJJZi9aRVFZbHZNamQxNmJQUGN0ODhmUEF1NE5IanV2MVVidE5GK3FtZDNMeC9kTkljUTBudlM2bCtYa1ByeklDY0ZBQUFBQVBBWFVjamxWNC85YzNUVG5LejBGS2VTNVFvN0hOSjk3SkwzSVlFdkg5NVlOYTdqd3YxMzJWdDlReE96SVhPM0xSdlI2dGptdVpXOVc3aVcrVEtQSnZqQjlkMUx4eEpDbXZnTzZUeDhUbTduek03S3VIUHVnQ1JiVkt6RTk3OUJoK0tsbHgxN3NtL2xoS3ZIL3QwNmU4RGpHNmNtclQvSjNvUmZQcnhKSnBVUVFvWTFWaTh6eVVtdGNDemswYzNjeW1RYWR4cWtmS3dzdE9IeThyaGxpLzc0WnZ2OG9ZUVFzU2h6ZElzU09YZndIVEczaWUvUTB6dVhFMEppUHIzdFcwUHozTFJaMjY4dUdlWkRLeFFhdDI2N0ZVTXI1TFJDNFZLNm9qS2sySWgzb293MGU5ZFMrb1pmSm9JbFJIL0tTRWxrYUZwN3pMK0ljNmtLRGRyMXUzbHkxKzZsWTFiKzl5eG5oZDBQNmpCNHhnMi9YU254MFkrdStkVnQxVVA3emk2bFBBMVZDcDFDZ3dMWXo5Yk91V1R6N2lNSklYR1I3NThGWExJcFZyeXlkMHZWQTRNZlhJditFS2I4U05YSVpkSjlLeWRlT3JUSndOaDAwWUY3eFVxVXpiblB1WDFyenV4ZWVmSGdoaFk5eDNRY09zdmcyOW1Jdjh1RnpSTG9HYkE1S1FmWFVqUC92Ynh5YlB0am0rWjhEbjg5Zk9FdVpWcHcvNnBKdDA3dDZUWm1jZE11UTNVNXA2clFvQUJDaUkzamwrUmRZdlFuUW9qMS81L08vT2ZTMWprREgxNDlzV0pVMjZaZGh2YWRzamEzMnE1UFlTL1dUKzdHMExSQVQvLzl5MGNicC9YSzg2VTdEWnZqNEZvcXZ3SC9lWkNUQWdBQUFBRDRLMlNscDk0NWYvRHM3cFVKMFo4S081YXZPRnp1NkdVSEpyWXYvK0ZWMElsL0ZuUWZ1NFFkcjFLdlpmWEdIUjVkUCtsL2RqK2JrMHFNaVZnOXZwTkNMcXZXcU4yZ1dWdTBuUFAybVgzWldSbEdwaFoxVzNiL2tkaUUrZ2FENS96ajRWWHYzM2xEUEdzM1krL2JVeEppenU5ZlIzRTRxblVUSVk5dmlUTFN5bFZyWUdCc3lvNWtwcWU4RHZRbmhBajFOSFR2M256bG83R1pwZkxwUDNNRzNidDBWSFVIbWxZUVFpZ09SM3RYbXVUNDZDWERmTEt6TWp5OHZJdVZLQnZ4OWlWZklMUjNjVmZkcDdoSGxZM1RlbVdrSnJtVXJsaXFZczNvRDJIWm9vd1M1YXFxbmNyU3RsaUpjbFVWQ2praEpEMDVJVEVtd3N6S3pzTFdrZDNLNWZIWkI3TjNYRE14dDJJZkx4dlJPc2ovL0pDNS95cG5TUDB6WjlBTnY1MDZmTFMvU3RmUkMrOWRPaEw1OXVXVlkvLzRkQi81STZlNjRiZUxZZFNUYThYY1BDeHNIU1ZpMGZVVE85UTIxV2pTU1hXMlhlL0pxejFyTlZFKzdWZkxUSlNSUmdoeExWTnA0TXhOaEpETFI3WThDN2hVdW5JZDlxblMrc25kYzh0SkpjWkVycDNvKy9iRlE0cWltdm9PdFhmUm5ORm8xblY0V2xMY3hZTWJ6dXhlZWV2MG5tNmpGelhxTkVpMXBxbm9YOWhmUTlVenlDQkVMcFVRUXNwV3F6OS9qLytDUVkzRFF3TEZva3hsVGtvc3lzeElUWkpLc25VNW9aclFKM2NJSWVYK1gxWDNPZncxK3kyelR3Mk1UU2V1L2UvaXdZMzdWMDI2ZXV4ZkRvYzdjTmJtbkNlSmpYaTNlR2p6clBSVVFvaFVuSDNudnM4N0pRQUFJQUJKUkVGVTNFRmRYcnBwbDJISVNTRW5CUUFBQUFEd1Z3ZzRmMmpyN0FGc0VZU3BwWTFBenlEaHMwN3pzRlNGUEw2VjJ5YTVUTW8rZVAveWNVWnFZbTY3bGFwWVM2M0hFeUhFM05wK3lOeC9neDljN3poa2x1cDR2Mm5ybW5ZZFZyRjJNL2FwbGIxejgyNGpYejIrTlhiRllTMGxNREtwaEswSmF0UnhvQzROYS9KVXQxV1BzdFVhV05nNHNFLzNMaDh2Rm1VMjdEQmcrTUl2eVJlRlhENmdqb1ZBVDMvNlB4ZVY5OG03bG94K0hlaGZzVTV6V3llM25PY1U2aHZxR1JncG4rYXNHV0duT0hFNDJpcDlFcUkvTFJucUV4LzF3YU5xdlZuYnJtU2tKbzF0NVc1Z1pEcGs3cjkyemlYWmZUNjhmcHJ3K2VQTGh6ZU1UQzJtYlQ1bllHdzZ1a1VKc1Npeng5aWxucldicXAxdzhhRUg3SU5MaHpidFdqSzZmcnUrUGNjdnkrZW5WZEJTRTJQRm9rd2pVd3NqVXd0Q2lJV05RNHVlWTA3dFdQYmYxdm4xMi9iSnJkcElTU3pLWXFjcnN1a25xVGlibmJNbTBEUFlObitJeHFxeFQyOWVQTDF6TWVlNHUyZE4zVHRBS2RNZkRxNmwxY2F6TWxJSklRYkc2ZzJNL004ZTJMMTBURlo2aW9tRjlhaWwreXZWYVo3Ym1mVU5qZnRNWHQyZ2ZmK2RpMGE4Zm5KbjIveWhOL3gyRHBxMXhhMmNsK3B1UmZiQ1Zqc2hJVVFxRmJOUG5VdFZtTHZycGtDb3IweU02aUlqTllsaEdFS0lUQ1poNnlqVFV4SUpJWWJHWms4RExoSkNLdjcvdzR4NEcwd0ljWGIvcGx0OGk1NmpTMWVxdlhmRmVOOFI4M0tlUENINjA4TEJUVk1UWTkwcjFodzRjN1AyL3ZlcGliRWJwL2ZPU0VtMHNuZk9MYVg0dDBGT0NnQUFBQURnejVjY0h5MlRTamhjYnIwMnZYdU1XN1p4V3MvdnlFbk43NTkzajU2dHM3VzFmOTU2TFpKdHF5eVh5WmFQVXUvUHNtcWNoaVpFNS9hdVVYM0tFd2hYanYybVJmZjByUmRVN3dPdkh2c25LVGFTRUhMeDBNYkxSNzRwcDJJcktmeTJMVG16ZTFWdUVUYnRNalJuQ3lvTEc0ZU0xS1QzSVlGSnNaSDNMaDNWTnpUdU9ucWhjbXZBaFVQWldSbW1salpTc1lpOWRZLy8vUEhhOFcyRWtDNGo1MnY1TkhMNjhQb3ArN0d3MlJDRlhKWnpGbFdOSmgzN1Q5OUFLeFJMaHJYNC9DSFUzYlBHbEEybitRS2hoWTFENStGekQ2Nlp1bUJnNHdYN0FxenNuWFl0R1gzcDBLWXVveGFNV1hGSUlOQmpQL2xoODNlc0hOdGg1ZGoyYzNiZUtJQ3VOOXZtRHczeVA1L2Ixc3kwWkVMSTNZdUhuOTI5cE9Va2MzWmNkeWl1bnJ0aDdWdzg2dUhWRXgySHpPdzJaaEU3MHJyUGhJc0hONlFuSjV6WnRVTDFhOUpvY0gxYlNYYVc4dW1pSVY4U29LdE9Cck1QYWpYMzFUZk1kU1UrbHYvWi9jcWNySTRrMlNLMkxWcjU2bzNVTnFVbXhoSkNWSE11cVlseDJ4Y01aWHRVbGEvUmFQU3lBOHFlM0xtSi92am0zc1VqWTFjZWVSWndhZC9LQ2UrQ0gwM3ZYcjJwNzlCKzA5YnorSHpsYmtYd3dsWWJaRE5jTW9sWU9XSnNaaFh4NXNXajZ5Yy9oVDAzTnJmcU8yVU55Y3VJcGk2cTMvSzJlVU8yelJ0Q0NCbTJZRWRLZkxTWmxaMlJpWGxxWXF4Y0pvMk5mTS9qQy9RTWpOaHY0ZXNIWmVzNGZ2VXhtbGFJTXRLVUpXT0VrSWczd1l1SCthVEVSN3VWODVyNXp5WFZUVG5GZi82NGVuem5qSlJFTXl1NzJUdXVtVnBxV0ZUMEw0U2NGQUFBQUFEQW44L0MxckhkZ0NsTmZJZHFyRzdJRjQrcTlmUU4xTXRQR0labWkwYzBibFVvNU0vdlhsWWRvV21GMnNoM1kyaWEvRDhubFptVzdMZHRNZnRZOVQ3Mm0yRGtNb1ZjbHR2WjJGSXlOZTlmQnE2WjBGbWNuVFZ1NVJIWE1wVjhlb3hTVnBja3gwY2ZXRDJaRUpLV0ZMOTJZcGVaLzE3bWNMbVpxVW1sS3RYUzB6ZktiOUpITHBPcTNReXJQbVVZaHFGcHNTaUxuZk00ZE42Mml3YzNqRmkwUjZqL1pSWlZ1d0ZUSXQ0RzgzaDhOcU5ScjAzdnkwZTJuTnF4ZE0zcFZ6YU9ydXcrVlJ1MjdUeHNUdmlySjJwVC9IUzBjV3BQNVR5Kzl5R1BDU0dIMWswM052MHlYZXZUbXhkcSsyZWtKdVc1ekp3a1d5VEpGbW5aUVo3Nzk1V1RpWVYxazg1RHp1OWZkMjdmbW1iZFJxaW1iK1F5bVdwR2htMnV4R1lyRW1NaXBPSnNLM3RudHJaT1djM1hmZXdTdHVnc0t2eTFwVzB4allWWEQ2NytsOStjbE4rMnhabHB5VTRseTVXcVZDdjhWWkNScVlXSnVSVkZjUUp2bmZuMDVvVlEzMUJaUHhVYUZMQnlUUHVNMUNTK1VLLzcyQ1d0ZW8vTE9ldU5MU1lpaE1SRmhqKzhkdUwrcFdQdlF3SUpJWEZSNFdOWEhLcFl1OW0yK1VPZTNybVlsWkdxOXZhTDRJV3RoczFKUGJwK012RG02VTloTHo2OWVaR1dGS2ZjNmxLNm9pNnZidTN3SlNlVmtab2tGbVVhbTF2cDZSdXl5VDQya2lFTlZDNFNXcXFsblZiOWRuMUhMdDdEUGc1NWZHdmxtUGFpakRTWDBoVm5iYnZDRXdoRGd3SnlXM2doOU9uZDFlTTZwaVhGRzVsYXpOcDI1ZnYrK3Y1SXlFa0JBQUFBQVB6NTZyYnMvb1BObFpRR3p0eXMydHVZSlpXSWUzbnA1N1kxS3oyMWYyM04wNXBtYmIrcU90bEhkMkpSNXFMQjZyUFBkaThibTU2Y1lHUnFzZVRJSXdNajlacUY1U05idjMzeHNHMy95VzBIVE1udHRBS2grblMvNnlkMjdGbzhTaWFWMkRxVnNIWjBYWHJrc1dxVDd5WERXcVFseFZkcjNKNURjUjVlODFzOHRQbVk1WWZjeW5uTjIzMUxMc3MxazdKNVJoOGVYNkI4R3Y3cUNmdkEzYlBHa2VkeVFzakgwR2RUT2xjMk5yZmFlZWZyV21iSHQ4dzd2bVcrY2haVnlRclZrK09qbGFVOUxKcFdjRGpjaGYvL1pOaGx5K1lQYUdoaDQvaDFKNFloRkxWOFZGdmx3TmdWaDZ6c25YT0xWdFh6ZTFmVVJ0NCtmNURuVVoyR3pXNm42VFBmT0wzMzQrdW42cmZycTlaVFNhbGZMYk9jRStoaUk5NlpXZGxwdVd6YTlKOTg2L1NlcGwyR0tiL053RnRuajI2YzdWVy90YktjaXJYODJKZFBmbmJ2dW1GUDc0NVpmbENaVStDeUM4TlJGQ0dFcHVtbHcxdW14RWYzbnJTcVJjL1JhaS9INWZJNFhLNk9EWklJSWJkTzd6MjVmUWxGVVgybXJLRW82c0RxeVM4ZjNsRGRvWG0zRWNyWnFjVktsQlBvR2JpVmN4MjFkTCt5ejVFcWhWdytmZXVGNTNjdlRleFFJZkx0bDJVMGpjMnRhamJ0VktkRmQwS0lwVjJ4NlZzditKODlVS1ZlSzlVRGkreUYvZmpHNlkraFR5UGV2b3g0R3h3YjhZNFFjbjdmV25ZVFg2aFgzS095Y3lsUGwxS2V6cVU4WFhYTFNhMDVIY0krWVB1ZERaaXhzVTZMYm9TUUYvZXYyVHA5WFJZZ0l6VlJsSkZtYkdhWmMrS2trcG1sTFhzOW5OcXg3TmptT2JSQ1VhSjh0ZWxiTDNDNHZNVkRtNzk1ZG0vRW9qM2VyWHVxSFhYNXlKYTl5OGZMWlZKclI5ZXBtODdtL0lYOG15RW5CUUFBQUFBQWhhWkV1YXFHSnJuZUFXckJkaFJXOWVUMnVUdG5EeEJDK2t4WlkrZWtZUVU2ZHZsNW9iNkJqczFvc3RKVGR5d2NmdmZpRVhZTzE5RDVPNVJMbU1ta2tzdEh0aHpkT0Z1U25lVmVzZWFvSmZ1NFhGN2FrR2JCRDY1UDhhM2NZOXpTdWkxN3FOV2txTkxZa0VnVlczZWoxbnRMS2hHenQrWHNVNXFtdzU3ZVZTMlQwWVFTNmh1bUp5ZWtKeWRvM0N3Vml4aUcwVjZtcEVxMWlmV2FDYjdQQWk1TjMzckJ3OHViSGRtNWVOVHQwM3R6SHNYT2g4bzV6dllWNG5KNStjcExicHMvOVBXVE80UG5iRzNVY2FER0hTeHNITFplaTFROVozeFUrS2V3NTNHUjcxdjJIcWZqdDM4dzZHdWRYWkQvK1lUUEh5a09wMUpkbjV4NzdnelEwRUJ0K2FnMnFsMlQyRG9kbVZTOFovbTB5NGMzRTBKOFI4NW5lNlZWOW03SlRoeGphTnJDMXJGNms0NCszVWNwRHpReU5aKzMrNWFWdmJOcWJ5YWFwaVBldkhqNTZHYkl3eHV2QW05bloyV3c0M2JPSmIwYXRQRnEwTWFqaXJkYUw2ZDZiYjZ1QkZmRUwrd2pHMlpHdnZ1U1JlTHkrQXFhcnQ2NFF5MmZMaTZsUEIxY1MvL0U1UlE5YXpYWmVQR2Q4dW04L2cxZVBiNDlldGtCamQreXFsVmpPd1RlUEVNSXFlM1RkY1NpM1FJOWZabFVvcWR2cUpETE4wM3ZuWjJWM3F6cmNIYlA5SlRFcmJNSFBMbDFsaERpNGVVOWNaMWZ2anBoL1EyUWt3SUFBQUFBS0lyaUk5NUdoZ1Z4dUZ4bmoycVc5aTZGSFU1UkZ4dnhidFAwUG9RUXoxcE5HN1RyKytNbmZQWDQ5cVlaZlJKakluaDhRWjhwYTVTTHVNVkZodnVmM1hmdHYrMHA4ZEdFa01hZEIvZWZ0cDZkOERWN3g3WGRTOGRjTzc1dDg0eSt4N2ZNOCtreHVsckRkaG9uUzI2OCtKN3R5YzNhdG1Eby9VdkhWSGRncHhEeStkL2N1ck9yai9FRmVtcG4yLzg0ODd2ZjVzaG1ydmxhaDFHMWlUV2JjeEhvNlN0SHZ0UVcvVXB5bWV6dGl3Y0t1Y3phd1ZYTGJtcEpyaWFkaDV6Y3ZpUXRLZjdzN3BVOUp5elA3NHRlT2JLRkVGS3phU2ZkcDF3Wm1WcW8xdHpGZi83QTBMUlVJZzd5UDgvaGNudU9YOTZtMzBSMlU1dCtFNVdQTldJdm9leXNqSGZCajk0OHZ4LzI5TzZiNS9mWlZmellqdVplRGRwVXJOMnNZcDNtdW9SWDlDL3NGcjNHeXFVU1ovY0t6cVU4VDI1ZmZIYlA2ckxWR3JDVlRVcnZYajR1V2I1YW5tOVdkK2twaWFGQkFRSTkvYkwvWDBSU2k1cE5Peis1ZGRaM3hMek93K2V3STN5QmNOTDZreXRHdDN0KzkvS09oU1BFb3N5Mi9TZmZPcjEzLzZwSkdTbUpoSkFtdmtNR3pOaW9Xa1FHTE9Ta0FBQUFBQUNLbkJ1SDF6Nis5UDhGeFNtcVh1ZVJ0VnIzSytTWWZpb3VsOGNXdWJBVkV3UHJXckhMamVtaTNZQ3AzY2N1NWd1RTdCa29Ea2Nxemw0eHVsMVdlb3FabGQySVJidC9QTHhYZ2Y3ekJ6WmlhTnJTem1uQ211TnM5eHhSWnZxQ2dZM0NRNzVNUi9Mdzh1NCtibW1aeW5XVVIvRUZ3aUZ6LzYzV3FQM0J0Vk1qM2dUdld6RmgzNG9KSmNwVm5iL1hYMjBGUUgwakU5WHFNQjVQdmZCRUloWVJRb1FHM3hSQWZTa255YkZ3SVR1VE1WOXZVS0Jua0hPQnNJc0hOMGE5RHlHRXNGVXF6KzllRm1Xa0VrS01UQzI3ajEyY3IvUC9PaDllQjBteVJWd2V2MVRGV3JvZkpkRFRiOVZud3FHMTB5NGQzdHltLzJUdHRTb013NmhPeEl1TmZNLzJQbXMzY0pydXJ6aHk4VjdQV2syVVQvdlZNaE5scEJrYW0wMWE1M2RtMTRwbkFSZWZCV2dyS2VvMlpyRzdadzFSWnZydDAzdkRRd0xmaHdSKy9oREswRFM3bFM4UWVsU3RWN1pxL2JKVjY3dVY5VktXUk9WMkdRajFEZGwzOUZ0YzJFMDZEMVp1TXJHd0lZUmtwaVdwN2gvMjlONmN2dDdsYXpTYXZ1V0NscUt0ZkFtOGVacFdLTXBVcjBzcjVMbDlqSHlCSHZ0UjEydmJ1MWpKY201bHEzeTdWVGg1dzZtVm85czl2M2Zsd09vcE4vMTJmZjRRU2dpeHRITWFPbis3bG5VUy8zTElTUUVBQUFBQUZDMnZIbHorbXBBaWhEQ00vL0ZOVHFVcUZTdFZxVEREK3FtNFBONndCVHVVVDRYNmhncUZYUHNoVW5FMk8vR0hwaFZzbGtGNUJyNVF6NldVWjJ6RXUwbnIvQ3hzSGJXZlJ4Y2VYdDVlOVZ0THNyUEdyamhzWW1ITkRob1ltZmowR0wxdnhZUWFUVHMxNlR5a1JQbXFHbyt0N04yaVlwM21ENjc4ZDlOdjU0c0gxeHAySEtCMjM2NExVWG9xdTFhOTZxQmNKbEdkNHNUakM4YXVQTXhtSXZwVTE5QjdXNHNWL3oxMUxWT0pFREpvOWxaSmRoYjdvUVg1bjFkdFBQOHg5Tm5IMEdkc2kyaGxUa3FTblNYK09ubFF3WDR2eW52NFBML0VIL2Y2eVIxQ2lGczVMMlZuZHgwMTd6Yml6SzRWbVduSjUvZXQ2VDUyaWNaOVhnWDZYejZ5UlUvZjBNbTl3cjZWRTloQmhtRVloaUdFek9oZVhjdjUzVDFyTHR3ZmtHY1l4VDBxOHdUQzRBZlgrVUk5MWNsOVNuS1pSQ0dYdCt3OWp1MXU1cmR0VVZwU1BDSEV5dDQ1SXpXUm5XVXBrMHBlQi9xL0R2US9RZkpZV0pDbFhPL3l0N2l3VlpsYTJCQkMyTkl0bGxRaTNqcG5BRVBUZGs0bHZ6c2hwWkRMUXg3ZDVQQjQ1YXQvV1V2MDBiV1RoSkFYOTY5cStWTWFzV2gzZy9aZi90dUFXa0tLSlJEcWRSKzNOUFJwZ0NSYjlQbERLRVZSalRvTjZqMXBsWEpxSk9TRW5CUUFBQUFBUU5FUytsQzlqVFFoSlBUUnRUOHBKNlZteTFWdDA4ZXkwbE5QYmw5eThkQkdRa2lKOHRWcSszUlYyNEdpcUtIemQ5VHk2VnFxVWo1cVo3U2dLR3JNOGtNQ29SNkh5ejI2YWM3VE94ZVVteXp0bkQ2OER0cStjSmoyTS9qMEdEMXoyK1hrK0dqbFFtYjV3bGFOR1pwODB4aGVLczVXbmVMRTRYRFlDVTFzU29paUtDMjkyNVZ1bmRyTjVqaFlsYjFiS0I5M0dEU2R2ZVYrY2UvS3paTzdxelpzVzZkbGQ3VitWU09icWMrWVd6cTg1WGU4d2U4V0duU0hFT0pSeFR1L0Irb2JHcmZvT2ZyNGx2bVhqMnhwTjJDcWdmR1hGdmdNdzd4NWRqODFJWWJ0WkVRSUtWdXR2bHU1cW16ZVJLR1FzN1BrbEYyMGxMSXlVbW1GUXQvUW1KMlFsZDlXL2FPWDdxL1pySFBPOFhXVHV0MjdkSlI5ek9Qemg4N2J6akNNdTJjTk15dTdpZTNMUjc0TGNhOVlVMk90bkVidmdoK3hsdzNydDdpd1ZWazV1QkJDRW1NamxTTkhOODZLL2hCbTdlRFNhK0tLN3dpQUVISmgvN3BkaTBkbHBDYTE3VCtaelVtbEpNUzh1SCtWM2VwU3lwT2JJOVVWOWY2VlZKeXRNWWVvOVBySm5YTjdWd2ZlUE1ObU1DdlhhOWw5ekdJMjh3dGFJQ2NGQUFBQUFGQzBaR2VsNXh5VVpIOS96NkNmYTBwbmJYZFoycmZtbDB3cXVYeDRzOSsyeFpscHlWYjJ6dDNITHFuYnFvZkdCYzcwREF5ck4yNmZsaFEveWtkRG14dVdWSkpOQ1BIYnR1VE03bFVhZDNBb1hscTVFSnZlLzZjWHhVZUZLNmMxNlk3TmNlUjIzNTRVRzZrNlAwaWNuYVcyUTNKY0ZDSEUzTnBlZFpEdHhTUFFWRTdDem1Ic09YNVpub0U5Qzdpa21wTlNWYlphZmZaQlJrcml6Wk83SGQwODFKcjRFRUpLVjZxdHZHT1BlQk9jbVpic1VycWljcnBXOUlldzFNVFluR2VXeTZRYTUwT3hsVmFLM0dkTHFWSEk1V3lkVk5tcTlYWFpYMDNUTHNOUGJsOHF5a2k3Y25SciswSFRrdU0rbjlxNTdPRTFQMlVaanJXanEzZXJudDZ0ZXptNmxXbmFaU2doNUwrdEM0NXRudXZoNVQxL3I3L3FxY1NpcklIZVZyUkNzZlRJWTRmaXBiOGpHQjFWYmRoV2JXVEM2dU5zMFpNdXhyVXBFLzBoVEhYazk3cXdiWXU1RVVKaVA3MWxud2JlUEhOdTMxb3VqemQyeFdGOVExMXJBNU5pbzU3ZXVSRGtmejc0d1RWQ3lOc1hEOW5jazF1NUx4VmhsdzV0bE11a0ZFVXhETk5oeU16YVBsMVVEMDlQVGhqZXhJbkw0M3ZXVmwvb2syMUVkZmZDNFd2SC8xWDJaYmN0NXVZN2NqNjdnR1A4NTQrNVJXVmg0L2l6Smg3KzFwQ1RBZ0FBQUFBb1dteWRTMFdGUFZVYnRITFVzSkJjb2RBM05OWllMNUNSbXBUYlZvWmhNdE9TOC90Q0wrNWQvWGYra0lUUEgvV05UTHFQWGRLcXovamMwakVxTDBSTGN0d0dxMUhJWlFxNTVzWHN0UnpiYjlxNjNGWjVVN05uMmJnYmZqdTE3elBWVjhQRUgxV0pNUkdFRUVzN1o5VkJOcWVtY1lwVEFXamNlVWhXZW5LWGtRdVVrK2FXaldnZDVIKyszN1IxNWY3ZkZ2cis1ZVB2Z2g4NnVLcm5hRTc4cy9ERVA3bk9NcnQ5ZXEvRzFmcHlldjNFUHlzOWhjY1hLTk5uK1dKbVpWdXJ1ZStkY3djdkhGamZxcy80eE5qSVM0YzJzVjJRQ0NIWm1lbWpsKzVuVXdtc2pOU2tzM3RYRTBJNkQ1K3JkcW9udDgvS0pHSjdGL2RmbXBEU1NDSVc2ZDQrakszWjBhS0lYOWlXZGs1NkJrYngwUi9aMlhEcnAvUmdhTHJIaEJXNlYwUStDN2kwWkZnTDFaRUc3ZnUxSHpUZHdiVVUrMVFzeXJweTlCKzJoOWZoOVROdW50eWxscE82OXQ4Mm1WUlN5NmVMbVpXZGNqQXpMZVhwblF0M0x4eCtmdSt5UXY3TmxOVzRxUEJOMDN2bkdkaXFrOEhPN3VWMWZCZC9NT1NrQUFBQUFBQ0tsbW8rdlY3ZXZTQVJaU2hIakMxc1BldTFLOVNndnBxLzkwN09XeW1wUk56TFN6KzNyVm5wcWYxcm01Tjhlbnp6ZE1MbmorV3FOeHkzOG9pcHBZMHVoNWhhMnU2K2w1TGIxaVhEVzd4OS9xRGR3S250YzJsV3JXV1plUjVmcURZNTY5QzY2UmNQYnV3d2VFYkhJVE5VeDVVTnA3WHdidE5MZGVteGtNZTM0aUxmcSs0UThlNGxJVVJ0R1RXWlJNejJHTko0VGxxaDZGSmVRd1haejZMMk5qV3ExZHkzVm5QZm5PTjZCa2FxRXdDVlJCbXBNcWxFb0tldmI2aTU0VTVhVXB6cTA4YzNUck5GVXZtZEtLZlV2UHVvTytjT3BpYkcrcC9kWDZWZUt3OHY3NFlkQjlacTVydG9TTE93cDNmVmRqNjFZMmwyWm5ycHluVXExR3lzdHVuc25sV0VrSVlkQnVUMlFsZVBiZzI2ZlU3NVZIVUMzWmNSaVZoamFpblBubHpqV3YvTUxGZ1J2N0E1SEk1cm1VcWhRUUVQcjU0NHVIYXFKRHVyWHB2ZTJwY3BWR05pYnMxV1JkWHk2ZnJtMmIwZy8vTVY2elJYSnFUWTJheFo2U251bmpVNkRKN3VmMmJmODd1WFA3eCtXdHlqTXJzMUl6WHB6TzZWRklmVGNmQk1kaVQ2UTlqMkJjTkNud2FvcGFLS2UxUVc2T25VNCt6dGl3ZTBRcUg3Vy9peklTY0ZBQUFBQUZDMG1Gclo5NXExOCthUmRaRmhRUlRGY1MxWG8ySDM4ZnAvVnBmY3FiNVY4cXljWW5jSWYvVkVlMjlwTTJ2N3hRZnZzNDhwaWxKZDlrc05XOEFsRU9wcDJVZDNZbEdtSkR0TFN4cExpNzVUMXFvdS9iWnhXaS9WVzNkSnRpank3VXYyTGxmMUtIYk5zdHdhUzFNVTFhemJpRHhmK3Q2bG8remk5QVdwM2NDcG5ZYk95am0rZW56bmgxZFAxRzNaUTdYaHZhcHVGWG1xZCsrQk4wOFRRcXJVYjVYZkFDVFpJcmE4cTFURm1pWEtWWDBmRWhqNTltWGpUb1BVWnVTcFNvNzdmT253WnJiMEx5NHkzTmJwNjV6UVc2ZjJoSWM4MFRNd2FxeXlRcHlhaDlmOHRJZWtTeW1OUmhYck5NK3pZRkFwK01IMS9LN0pXTlF1YkE4djc5Q2dnSzF6QmlqazhyTFY2dWQycWVURzBjMWo3Wm5Yam01bENDSC96Qm1rdGpVekxlWEV2d3VWaXlxMkd6aDF5NnorQjlkTW5iWDlTMU8vdmN2SGl6TFM2cmZyNjFMYWt4MnhjM0dYaUVVS3VkeXhlSm5hTGJyVzh1azZxMmN0VVViYXlDWDdkS3g3WWhkaHpOZTcrSU1oSndVQUFBQUFVT1JZT2JyNVR0eFEyRkg4UW9reEVleGN2enhsWjZabloycG9zS1ZVQUd1OWFaU1dIRThJTVRMSmQvMVhucDdjUGllWFNhMGRYT3ljUzZxT3MxT2NjcXVUb2ppY2dUTTM1WG55Mmo1ZFJabHBOc1Z5N2JxbDBlVWpXdzZzVm0rZ0xwT0tDU0ZMaHJWUW02MXBZZXU0L3R5WEhrYURaMi90UFduVmQzOUtHeSsrWnhqR3dzYVJYUWN3SWZvVElhUkt2WHpucE5aUDZTN0tUR3MvYUhxbE9zMTdUMTV0WUdTU1ovTnBQUU9qOWdPblhqaXc0Vm5BcGJHdFM5VnAyYjNENEJuRjNEeGlJOTd0WFRHQkVOSnAyT3ljamMrVmVrOWE1VmJPUy9sMDJZaldhak5EUGJ5OHJleWRjeDRZR2hUQXZzM2NESnUvNDBmNlNlV3BxRjNZeGN0NnNhM0VTbGFvUG5YVFdiYWpQSnRPTWpReDA5aGRUcFZRMzRCTlNHbDBhTjIwdEtUNE1sWHFWbS9jbmhEaTNiclgyVDJyWHR5L2V2dk12dnB0Kzl3K3M4Ly83SDV6YS9zK2sxY3JEK0Z3T0dOWEhNNFdaYmlXcnBqUER3QTBRRTRLQUFBQUFBRFV2WHA4VzZHUTU1eXk5TE5zdnZLSmtEdzYzZXhiT2ZIYThXMHRlbzdwUG5heGx0MG9pdk96bzlOSmRIZ29JVVJqV3VFSDNiOThqQkJTdlhFSHRYRjIvcGN3bC9sQkRFM3ZYelZKeDVkNDlmZ1dJYVIwNVMrMzRsclFOUDBwN0RsZklNeFpYSmFSbWtRckZIb0dSbXJMd0Jtb1RNUXpzYkEySWRZNlJwV1R0WU9MOGpGRmNUeHJOVTJLalZUTGFPZ2lLUzdxdzZzZ2p5cmVsZW8wTDF1MW5pNkhHQmliK282WTE3cnZ4TXRIdHB6ZHMrck8yUU1CNXcvVmFOTHgwNXNYV2VrcDdoVnJ0dW85WHVPQnJYcVByOUcwczJldEpxcnRoNVllZlV3ckZPejB0OGFkQnBXcjFxQmM5WWFxNzQ0bEZXZS9lSEF0TXpYSnRYU3VLYk9kaTBmbWxyN0pTZG0rWFhkRjZzSytmL240UDNPL0ZEZjFtcmhTdGEvNTZaM0w3bDg1M21QY3NvNURaalh0TW94TlhPYkxtMmYzci8rM25hS292bFBXc2lOY0htL1E3SzN6K2pmWXNYQkVWbnJLL2xXVHVUemV5Q1g3MUpLUHFrVno4SU9Ra3dJQUFBQUFnRzljT3J4NTErSlJoSkFlNDVlMUh6ajFWN3lFY3ZFdkxiZzhQaUdFeCtkL2QvT2dYeWN1TWp6aWJUQWhKT3pwWGFlUzVYV3ZXMUVqbDhrU1l5UFNVeElKSWJmUDdMdDc0WENUTGtNZjN6aEZDS21kWTgwN3R0QkdvSjlMVG9waHp1NVpyWEZUYnFRU3NaYWMxS2V3NTF0bkR3anlQNStla25qd2lUaG5KMnkyeC9tRU5jZVZQYzUvS1pmU25yTzJYNUZraTc3ajJJVFBId2toRHNWenJaZkpqYjZoY2Z1QlUzMjZqN3AwZU5QWjNTc2ZYUG1QSGU4NmNrRnVpNmFWclZiL2h0K3VaU05idHg4MHZXYlRUbXhlTCtyOUswTmpNK0plbmhCU3BrcmQwcFhyUExwKzh0aW1PY01YN2xMT2tudno3UDc2cVQxS2xxODJmdlV4TFNFRjNqeVQzM2VodTZKelljdGwwbjBySjdKTjZNMnM3RklUWTYrZjJLNmFUNHovL0NFKzZrTnFZb3lsWGJIdmlGT1VrYloxOWdDR1lacDFIVjZpZkZYbHVJZVhkNmVocy83YnVtRFBzbkVVUlExZnVNdXpWcFB2K2d4QUo4aEpBUUFBQUFEQU45NjllS2oyNEc5bVU4ek5yWnlYYXBOMXFUajczM21EMlJYTlR2eTd5Ry9iNGpKVjZ0WnAyYjFtMDg0bUZ0Wlc5aTV1NWJ6TXZsM3RubFlvSXQ2OVRJNk5Za3RDZGk0YWtab1lHLy81WTNMOFo0YW0yWDJlM0RyTFZ2VFFDa1dGV2szY1BXdW9SWktkbFVFSTBkUFVMSnh0MEw3bmZxcU9iNHF0UVZNYlZNamw3NElmdlh4MGc2MW5lUlp3aVIzbjh2Z3BDZEU1aTNvS2hmRGJ6QVU3ZFVzbWxXZzVKRDBsa2UxTjV1eGU0ZnRlbE1jWGNEZ2NxVVNzSEZreXZFWDl0bjI3akp5Zk14dkNNTXpGQStzL3ZYa2gvWC82N01XOUsydkdkM1lwNWJuaXhETTJZSXFpVG0xZitqNGtzRVQ1YWo0OVJyRzdXZGdXeTB4TnVuLzV1RmVEQS9YYTlNb3RtRlYrTDlTdUxpMW05YXdWRy9GTzQ2YWlmR0VIK1YvWXUzeGN6S2UzSEM2MzY2aUZEVHYwSCtYakZuRCtVSXNlbzB0VytOSmRqcDJUNlBKZEUraG9oV0x0eEM2ZlA0UTZGaS9UZTlJcTFVMlphY2x4VWVIc1k0R2V2c2JlL1BBVElTY0ZBQUFBQUFEZjhPazUrbFhnYlpwV3RPNDdJZWZXK004ZnVGejErd2k1VEtwbGE3YktHb0s2KzM5emE1M1drdE9sa1RQRDBHeW9lZTZzV3BuVmRkU0NycU1XS0VNS3ZIbm04UG9abnorRUN2VU5oaS9jL2VyeHJic1hqN3grY3VmMWt6dTdsNDRwWDcyUmQ1dmU4L2Y0cTZWT0ZBcjV0QzVleW5iZDl5OGZaN05JMWc0dTlzN3VkczRsN1Z6Y2JaMUt2SHZ4MEcvYllvcWl1b3lZcnhaU2ZOUUhObXgySGJFOHc5YU9yVUZUOVRIcytkdyszbXgyZ0dWb1lsN1p1NFZYZ3phVjY3WXdNRGJWOGN3RnpOVFNsaEFTSGhLb1pSKzJNN3BRMzdCWWliSzU3c1JvbmttYW5wSjR3Mi9ucFVNYmsrTStzK3ZLZFJveTYremUxVGRQN3JwNWNsZkFoVU90ZW8vck1IaUc2cHl5SjdmT2Zucnp3dExPU1ZrUVZLbXVqMnVaU2g5RG53WGVQRk90MFpjRk5MdVBYYkpvU0xOam0rZDZ0KzdGem91MHNuZnFNWDdaemtVamR5OGRyVGIxVDVXaGlibHFIM0h0dExRcUw1b1hkbko4OUxaNVE0TDh6N09OeVVZdk84Qlc0YlViTU9YNGx2bnJKbmRiZE9DK21aVXRyVkJFZjNwRGNUakZQYXFvblpCaG1QU1VCRUlJanlmSXNlbExtbXozMGpIUDcxM2hDL1hHckRpa2ZFY3lxZVRhOFcxKzJ4YW5KY1ZaMkRxNmxmVUt2SGxtN2NRdUQ2NzQ5aHkvM0taWWNSMC9jOGdYNUtRQUFBQUFBUDQ2czNkYzA3SzFaUGxxVzY3bTJtVjV4YWkyV283VnZsVzdzS2YzOUEyTkRZeE5EWXhNUlpucGJNOGpZOTF1di90VU45WmhMMElJT2JsOTZjbnRTN1h2Yyt6bDF3d0Z3ekJ4VWVIdlh6NE9lWFF6OE9hWjFNVGdjYjQxQUFBZ0FFbEVRVlJZUW9pbG5kTzRsVWRLVjY1ZDI2ZEx2Mm5yQW0rZHZYbHkxL083bDUvZnUvTDgzcFdkaTBmV2F1YmJvSDIvTWxYcXNpZmhDNFR1bmpWNVBMNjlheWtIMTlKMkx1NzJ6dTYyVG03S2hzMXNENit6ZTFjVFFscjJIbGU2Y3UybzhOZlI0YUhtTmc1NkJrWXlpZmp3K2htRUVGdW5FbHJTUTdxdnNLYVF5OVJHaXJtVlpmTVg5aTd1WGczYWVEVm9VNlp5WGJiL1VVWnFVcnFtcGZyWWs0Z3kwalJ1MVQxdjhpUFlNcG1ReDdmK21UT29VbDBmL3JjTDBzbGwwbyt2bjU3YnQ1WVFVcXU1TC90MlZMZEdmM3hqWkdJdUZtVisvaEJLQ05IN2Yyb3BNU2J5eGYwcjl5OGZmL253dWtJdUo0U1VLRit0MjVoRkZXczNJNFFNbmJmTnAvdW9uWXRIaGdZRm5OcXg3T2JKM2QzSExtN1F2aitIdzZGcCtzakdXWVNRdHYwbnEwN3U2emhrNXBvSnZtZjNyRkxtcER4ck4vWHc4bjc5NU03WlBhdTZqVm5FRGpick90ei83UDYzengvc1d6bHh6UEtER3QveW1vbSthZzI4dEVpTWljaHRVOUc4c0kzTkxHVXlDY1hoTk84Mm92dllKY3BrWC90QjA0TnVuMzhmRWppelI0MytNemJHUmI2WFNjU3VaU29aR0psRXZnc0pmbkJOMzlCRTM5Q1l4eGM4dVhVMkxTbWVFR0x0Nk1vZUcva3V4TmpNVWk2VHZYM3hrRzJtSHZIdUpjWGhqRmwra0YwQk1QN3p4MXVuZGw4L3NTTWxQcHFpcVBwdCsvU2R1czdJMU54djI1SmptK2ZjdjN6ODBmVlQxWnQwYU5KNVNObXE5ZFd1SXFXRmc1cmt0a21OOWtVYi9qYklTUUVBQUFBQVFENjRsUExNYmRYMjNOQUt4WHV0bFN5c1RkTjdLMmZOc0NpS0tsKzlvUzR2b1dVRnRPL3ozOVlGNzBNQ0U2TS94VWErVSsxaFpPM2cwcno3eUdaZFJ5aGJZdkg0Z3BwTk85VnMyaWtsSWViV3FUMDMvSGJHUmI2LzRiZnpodDlPTytlU2s5YWZaRmVJWDdnL1FNdkxCVCs0dm14RUs1bFVVcnhzbFo3amw3SDFJNnZHZFZUYlRUblBLeWRhb2RBOU1aY1RqODhmdFhTL25WUEpuSXVVRFd2a3FHVnkzTW94bWp0UzdYdVVVUUNOd0JxMDYzdGgvN3FvOTYvWUR6eTMzYXpzbmJ1TVhLQTJLSmZKSm5YNE9wdlAwTVRjM3RrOVBUbGhidDk2YklxS0xmbnhhdENtV2RmaGxiMWJxQjdyVXRwendiNDd0MDd2M2JkaVFscFMzRDl6Qm1WblpiVHFQZTdXcWQwUmI0SnRpaFZ2Mm1XbzZ2N1ZtM1MwZG5RTkRRb0lmeFhrVnZaTGFVKzdnZE5lUDdsejRjRDYxbjBuR0psYXNCZDgvK2tiWm5hdkVYRCtrRStQMGFVcTFzejVYdDQrZi9CZEg5VVhSZnpDNWd1RWs5YjV4WHg4bzdwcUlUcytlY09wK1FNYXhueDZxMHg4MTJ6bXk2WjQ5aXdicDNiQ0t2VmFXZGc0c0k4WERHekVacW5ZTHViRlBhcE1YbjhxeVA5ODljWWQvdnRuWWVETjB4OWVCYkV6RnN0V3E5OXJ3Z3JsOU1DT1EyWjQxbXJ5ejl4QkVXK0M3MTg2ZHYvU01kY3lsWlllZWF3eDk1U2RsYTdqZWd0TUxrVjVmeWZrcEFBQUFBQUFJQjlHTHovSTNvdnFMaXM5dFgvdHZKZVd0M011cWN4SlVSeU90WU5MaDhFemxQZUgydTBNMEZDcTh5UE1iUnllYkQ3TFBoYnFHeFQzcUZLdVdvUEszaTNkSzliTWJmbDVjMnY3RG9PbnR4ODA3ZVhERzFlUC9mUDR4bW1Cbm40eE53OWRYczdadllLaGlibXhtZVdNclJmWkdoT1hVcDVjSGw5WjBHUmthdEdpNTVpV3ZjYm1kZ2FLb3FvM1ViL1Z6ODNIMEdkeGtlL1ZCcjNxdDlhNGMrbktkYlEzYk5LSXc4bDExdGhQeE9NTGxoeCtkUEhnaHZDUXdMVGtlTFc3ZlE2SFkySnVYYUo4dFNhK1E5aWtqeW85QTBNcmUrZkVtQWd1aitkUXZFeWZ5YXVGK2daQ2ZRUDNpaldqUDcwcDVWbXpXdU1PZFZ2MVVLWTJjbXJRcm0vbHVpMTJMQnorTWZSWlU5K2hoQkQvcy9zSklWMUhMVlF0RkdJajhlays2bG5BUmRYeEt2VmFOdTB5dEVhVFRxcXhsU3hmcmUyQUtZNXVIam43THJIV25RdlRFcEthcVYyOFlqNitVUjBwK2hlMnZxR3hXa0tLWldIcnVQUm80SmxkSys1ZlBwWWMvN2xTM1JiczVHTG5VcDRlWHQ2MFFrRXpORVZSUmlZVzdoVnJ0dWs3VVhsZ3NSTGwwcE1UR0lZeHQzSG9OSFMybGIwVElZVHQyTVhoY01ORG52RDRnbXFOMnJYdU96SG5aMTZ5UXZVVi96MjdkV3IzcVIzTEVtTWloczdibmxzeDFKTERqM1Q4WWV4WHkweVVrYWJMbm44RENpazZBQUFBQUlCZjRmcjE2OGVPSFNPRU9GVnFWTHBlMThJTzUvZkFNQXl0VU5DMGdzUGg2amdSNWhlaEZZcUxoelphMlRzN3VuazR1SlRTMHBjbk42bUpzYUtNTklmaXBYWGNQL2pCZFdmM0NxbzlwOWt3cEJJeHc5Q3FIWXR5a2tyRUZFWHBQcVVMbEJpR1VjdkZwQ2JHVVJTbDlrVm9sNW9ZWjJabHk1NHQrUDYxQ3JXYTVNenY1SHloL01yT3lxQVZDZ05qMHg4NXorOTFZZjlxTkUzZk9YZWdTcjFXZVJaYTBqUWQvU0ZVVzB1eWdoTCs4R3o0dzNPRWtEWnQyclJ1clRtUC9CdEJUZ29BQUFBQTRKZEFUZ29BQUg2dVB5d25wZE4wUndBQUFBQUFBQUFBZ0o4SU9Ta0FBQUFBQUFBQUFDaG95RWtCQUFBQUFBQUFBRUJCUTA0S0FBQUFBQUFBQUFBS0duSlNBQUFBQUFBQUFBQlEwSkNUQWdBQUFBQUFBQUNBZ29hY0ZBQUFBQUJBRVpVVUczVjQvWXo0cUErRkhZZ0dETVA0bnowUWNQNlE5dDFlM0x0NmJ1K2FnZ29xVjdFUjc0NXVuQjM5OGMyUG4wb3VrNm1OUkg4STI3bG9wRndtMWJoL2NudzByVkQ4eUNzbXgwY0gzVDcvSTJmNGNidVhqdDIrWVBpNzRFYy81V3hoVCs4VnphczZONktNdEtqM3J3bzdpbThVekhWSTAvU1JEYk9PYkpqMTNkOVhYR1Q0czd1WHRaei81c25kVW5HMjd2R0lSWmxTaVRpM0hXSWozOGRIZmFCcFdwZXpLZVR5Ri9ldnZiaC9UZmNBNEtkRFRnb0FBQUFBb0lpNjRiZmo1UGFseDdmT1Z4dW5hVm9obCtmNXp5K05qVllvTmszdnZXbEdIeTM3dkxoM2RkR1FaZ2ZYVHYwY0hxcjliR0pSbGxpVW1mTWY5bDR4TlRIdWMzaG9udi9JcEpMY3puOTR3OHdUL3k3YVBMUHZEN3hqUWlzVVJ6Zk9udEs1VW1aYWluS1FZWmcxRTMwdkg5bHlkTk9jbklka1oyVXNHTmhvL3NCR1NiRlIzL2VpcVlteDQ5dVVXVFBSTi9wRDJBL0Uva1BTa3VLdkhOMTY5ZGcvb295MEh6K2JYQ1pkUDZYNzZKWWw3NXc3K0RPaSs1a1NZeUxQN0Y1MTVlaFcxY0ZuZHkrUDhuRmJQckpOYnBtTGo2SFBKbmVxTkw5L3czeTkxdlJ1MWZ2Vk1qdStSZjJ2TzArLzdqcE1UMGxrR0VaMWhLRnB2MjJML2JZdFRvajVsTjg0MmM5elVrZlBGYVBhdm54MFUrTU8xNDcvdTNYMmdMR3RTMldtSmVkMmtxejBWR1ZVNzRJZjlhbHV2SHhrYStYVzZJOXZWRE5RZTVhT0hlWGo1cmR0c1M3aEpjVkZMUnJjZE5IZ3B1THNyUHk4TGZpWmVJVWRBQUFBQUFBQWFOYXE5L2dMQjliZk9YZWcwN0RaZGs0bGxPUEhOczNSNWFacng1MEVFM09yWHh5ak51VnJOaTVXb216VSsxZEhOc3ljdU82RWxqMkhOWGJVbU84b1hibk93djBCSi81ZGVQbnc1anhmYnUyWjE0NXVaWEtPaDRjOGVYRDVPRVZSL2FldHorYzcrQVpOMHk4ZjNZeDYvMnJsMlBhenQxL2w4UVdFRUlxaWhzN2JQcnQzblRPN1YzclZiMTJtU2wzVlEvNmRPemo2UTFoY1pQam5ENkdXZHNXVTR4bXBTZlA2MWMvNUVrUG43eWhWc2FicWlKbVZYYzFtdmpkUDd2cG43cUQ1ZS8wcGl2cVJ0L0I5YnZqdFZNaGxMcVU4UFdzMy9mR3pYVDMyYjJKTWhKVzljL1hHSFFnaFFmNFg5cTJja09kUmptNGVrOWVmVkIxNWN2dmNvYlhUdmkrR2xTZWVjN2pjbk9OeFVlOFBySjVzYW1uYnJPdHc1YUJyNllvS2hUd3VLdnprOWlWZFJ5L01lWlJZbFBrcDdMbXhtV1crWXNqT1NoZGxwRWtsK2E3UStZblhvWnA1L2VxbnB5VDBuNzZoVG90dStZMUtJeXQ3cDVhOXhwemN2blRWMkE3TGpnYmFPWmRVM1pxV0ZIOTQvVXhDU01NT0E0eE1MVFNlSWZUcDNiVVRmSnY0RHZVZE1UZm4xcmpJOEprOWFqZ1VMelB6bjBzR3hxYUVrSGN2SHhGQ3lsYlY4TWVWVTNMOFowSUlqeS9JNzNjSFB4RnlVZ0FBQUFBQVJjanhMZk5WYjFNdDdad2kzZ1J2blQyZ1ZNVmF5a0VUYzJ0M3p4cktwNGt4RVNrSk1aWjJUaFkyRHFxbjR2SDRCUlcxWmh3T3ArUFFXUnVtOUhoMDQxUmlUS1NWdlpQMi9UMnExbFBtWE1TaXpQQ1FKK3hqNVIzbTZ5ZitFVytDeTFTcDYxSzZvdXFCdDAvdkZZc3k5UTJOYzU1VExwTnVuVDJBWVJndWo2Kzlxa3RWbjhscnF0UnJxVGJJNC9NbnJEaysxYmZLNjBEL1BjdkdEWnE5aFIxMzk2elJwdS9FMDd0V2JKN1JkNlhmY3owREkzYjgrSmI1OXk0ZHBTaHF4S0xkbnJXYXFKNUtJWmRGdmd2SiticGlVYVpZbEVYSU43VXF2aVBtUHJwK2tzdmxKY2Q5TmpReFU5M0U0ZklFUWozMk1hMVFmRWVDUTVWQXFKOHpVeU1XWlYwNHNJNFFrcG1lTXE5L2cveWVzMjdMSGsxOGh5aWZabWRsbk55K2hCQXlZT1ltb2I0Qm01clJwUVNNTDlCVEc4bEtUOVg0R2VwQ3JScElPek1ydXc2RFp4eGFPKzNNN3BYMTJ2YXhkM0gvdmhmOVdYN2lkYWdxNVBHdHFQZXZLSW9xVWE3cVQ0eTI2NmlGWWMvdXZYcDhlL1g0enN1UFBWRzl3SFlzR3BHVm5sS3Vlc1BPd3pYa20xam1WdlppVWVaL1crZVhLRmUxU3YxV3FwdWtFdkhxOFoyeTBsT2RTcFJqRTFLeGtlL1RreE1FZXZxcVA0OWFwTVJIRTBMTXJlMExKZFVMTE9Ta0FBQUFBQUNLa1BQNzErYXNHSG9kNlA4NjBGLzVkTnV0bURiOUppcWZycDNZNWY3bDQ3MG5ycXpkb21zQlJxb3VOVEh1eWUyemFvTU1UUnVhbU5WdDFmUDVQZldlTW55QlhyMDJ2VlJINXV5NHp1Vjl1VVA1R1Bwc1N1Zks3T05helgxck5mZGwzMm5FbStBRzdmczE2amhROWNDSFYwK0lSWmw2bW5KU1J6Zk4rZlRtQlpzRzBuMzZXM1pXdXNaeGMydjdFWXYzTEJucWMrWG8xbXFOMjFlczNZd2Q3elJzVHNDRnc0bXhrYy92WGFuUnBDTWg1UEdOMDhlM3pDT0U5Snl3d3J0MVQ0MW5jeXBaYnZXcGwydzZhYUMzVlZaNnFwMXp5WUYxTFRWT1FneDVmR3Q0RS9Xa1hwVjZyYVp0T2NjK2ZoMTBKNy9UeDlUTTNYMnpYRFgxck5QRmd4dlNrdUlKSVVteGtVbXhrZms5cDd2bk4yVmZmdHNXcHliRzFtcnVXN1ZCRzNha1Z2TXUxUnExSjRUMDh0SW5oQng0b3A1VzJ6S3ozNzFMUjkzS1ZsRWJyOXF3N2RvenI1VlBhVm94c1gxNVFzaWs5U2NkaTJzb2x5T0UrRzFmZk9mc0FWdW5Fc3JMVEVldGVvKzdlblJyUXZTbnZjdkhLei93UXZSenIwTVdXNHBZcWE2UFdqWFREK0p3dWFPWEhsZ3pvWE9QOGN0VUUxSjNMeDU1ZVBXRXFhWHQyQldIT0p4Y2V3clpPcmtObkxsNTA0dytHNmYzV25uaXVlcW1uWXRHZkF4OTVsNng1c0JaWDRvbzJiWnJGV28yNFF1RXVzU1draEROcHZpejBsTy80NjBKOVBSMWZDSFFBamtwQUFBQUFJQ2l4ZDYxMVBKalQrS2pQdWdibWFoTktqbTJlVzdPbHVFZnc1NFRRa3JxVmhyd2cyaWFsb3BGYkJxRkhSR0xNZ2toaEZDeEVXLy9uVHRZNDFFYVo5NFptMW1xNWFUeUZCWCttaERpNEZwYWJUd3JJNVhpY0hMV1NUMjZmdXJNN3BVVVJURU1ZMnBwczNEL1hUTXJ1OXhPSGh2NWZzV290b2t4RWRhT3JqbFRNMHFWNmpSdjAyK1NUYkhpeWtRQUlVVFB3SERNOG9PbUZqWU94Yi9FVnFGbTQ0cDFtaGNyVWJadC8wbDV2cTkzd1kvWWhKU05veXM3VXJKQ2RlMjFHMWtacVFYUVlTbzFNZTdNN2hXRWtOSExEcmlWOWNxNXc0clJiV00rdlIwMGUydHVuNWpxQlJ6ejZlMkYvZXVNVEMzNlQ5OUlDQkZscHU5ZU1ycHBsMkdsS3RWaUM1Y29Ea2RaOXNXS2pYajM0T3AvWEI2dnc1Q1phbWMyTURJeE1ESlJQdjMvZFVnY2lwZldPSVZUbEpuKzVOWlpRa2pydm5sUEZWVERGd2k3amxxNGFVYWZJUC96VCs5Y3JPemRRc05PQlZ0cjgzT3Z3NGkzTHg5ZTh5T0VOTzgrNnNkamkzZ1RQS2V2dDlyZ3lqSHRWWjlLc3JNSUlWbnBLZVBhZlBObExkaDd4N2xVQmRXUmVtMTdCeis4N3VqbVlXRmJMRGsrbWgxa0dNYkkxTUxXcWNUVWpXZVVpYUdIMTA2d3FkNlBvYzl5Um1WbVphZjI1OC9XU2IwUENleGYyL3c3M21hdmlTdDErZXNHN1pDVEFnQUFBQUFvV2lpSzBqTXcycjEwVE9qVGdDV0hIeFgzcUt6Y3hNMHhIVStTTFlxTmVHZHFhYXRNWi94U0gxNEZUZTlXVGZtVVZpajZWRGRtVXcrVE41d2loQWoxRGVxMDZLNzlKSmxweVkrdW45UytUMDV2WHp5TWZQdFMzOURZN2R1NVJhS01OSmxFYkdKaHJaYkVlZjh5Y09PMG5neE45NXUyL2wzd3c0RHpoelpPNnpWN3h6WGxuQ1pWNzE0K1hqNnlkVnBTdkxHNTFZeXRGOVh1WGNORG5oemU4RTFPSk9KdGNPRE5NOW9EcGhYeXFIY2hpNGY2S0VlYzNjdjNuclFxNTU3UDdsNWlTMVNVSS9QMjNGYkx6cWg1Y3Z2YzhwRnRWRWVLZTFSWmRQQys5cEMwSzFhaXJOcklyaVdqc3RKVHZScTB5YTNFaG0xbVpHbFhUR01hU0JWTjAxdG5ENUJKSmNNWDdUYXpzaVdFSE4wNDYvYVpmUkZ2ZzVjZWVjd21kSEttNFU3OHU0aFdLQnAyR0tEYVQwMGpaUU55UVk1WmZpeTJSN3V4dVZYRDl2MjFuMHFqdXExN250bXpNdUpOOEw0VkV6eHJOVld0dEdLWHVpdUFxYksvN2pvOHVtazJROU5zS2FMR2t5d1oxb0xEMGRDQml6VjYyWUhxamIrbW5HaGF3Ulo3Q3ZVTmN6dUV4eGZ5K0VKMjhUdDJoTTFTMGZUWHhRRWwyU0sybEtuVDBGbUVrUGlvOE9TNEtQYTdqb3Q4MzdUTE1PODJ2VVdaYVRLcHhOS3VXSEo4ZEdoUUFDSGsxSTVscDNZc3kvbUt2aVBtK282WXB6ckM5cFBpQzRSOHJYOXJ1ZEgrRndvNlFrNEtBQUFBQUtBSVdYVHdQcGZMZXhmOEtPVHhMY2ZpWmV4ZDNKVUZJSVNReHY5ajc3emphdjcrT0g3dWJPKzlCdzFLaEl5VWFKQmRzcklsS3pNemtveGt6NFNzU0NqSnFKQkltbElxVWhwS1UzdVAyNzNkOWZ2aitGNzNlKy90cW1UOHZzN3pENDk3eitlYzh6bWZ6ejAzZlY2OTM2LzNyQlhtVXhlS1NjcXV0bEtGejNJTUJwM0pZTFExTjZ5dytKZU1zdmxreUlCaG5LRUtQdzVSVUlnVmdnSGpkT0JiRWZHdmdRWWk0bEtyOTErQnJ6OW5wMm5vRGViT2t5ck9mZGRUVFlwT285MDZ0UU1BTUhiYUlnd0dVNWoxVmtwZVdWUkN1cFBjRWVwM0FDb3k3UDFMOGpJUHI1MUM2U0JaT1RoUFhyaUIxTlpTa3AvNUtmUE53VlcyTzg4L2h1NHpMRktpSC9xNExhUjB0RXZKSzN0Y2ZzNHRyN1EwMXI3dnVwNTk5MkgvS05sNWx4QUpBREEyNTNTdzZoSENvdUljL3VnL3lKc1g5NU9qN2hHSUFrdDJuUHJ4MmNMOGorV21KNHkybldNMjJSSHVqV2RCNXdsRWdiWGVBVmdjRHFZck1oa01TZ2NKK2t3QkFHcktpeEllMzhMaDhWQ1M0QS9wbjNUTGh0b0tlVlV0anFNMGF1ZVR3RE1BQUZ2SHRVUkJvVjZzSDR2RnpsbTcvL2hHZTNrMTdmYVdSbkZwT2RZaEtJY1JCWG96YlkvNFNmdnc0OXU0MU9pSDhEV2xpd3AwVkFxWno0UU1PbzhxbjJLU01sY1Q2cnEvcXVWbXNxMU45ZXd0T1dseDNxdDVoS1RsdlV2YU1QbWJxNWUyd2JERHdXOGpiL3N3R1F3MUhVTjk0ekdzUTFXbEJSK1NveVZrNUVkWTJXdHorV1RCcUNzN1p6Y09yUXJ4SzBHYUZBS0JRQ0FRQ0FRQzhRZWhxajBBQU9DNTFBSUE4S1VvRjBZaHNjRGljRUh2YVFDQXByb3FWdlljTkV0cXJxOW03OG5UaytqSFVldHZjRG84RjRwRWprTUlXQndPdm9VVnNyQTRIQTczOVJHanFxeHc1endUWVRHSlhSY2pPUzJITVJnc0RvZkZkZmRoaE1GZ1hEbXc1bU5xckppa2pNTnFEeXdXdDJleEdjY0ZUbHF3Z2ZYNlUrWWI3OVdUMmxzYWpVYmJRSzhaWVZGeDk0dVJlNWFZNTJVazduUWNzZjNzSXlnOHRUVFczVGl5S1Q3aUZnQkFhNER4MWpNUDVKUTF1bHFHa29iT1d1K0FIdHdzTm5MUzRtNmQzTUh6VUV0RGJXSDJXMEZoVWNPUmxnQ0FJeUhwREFianV6NDFBNGRiSEgvd2dUMTVyVytwTFBsMHdjTUpBR0RudlBPN01VcmY1ZVBidUtDejdoZ3NWa04zY01TTmt4UXlLZWxwRUlOT2Q5em9yYTVqeUFxV1lUS1o2WEdQb1hjWU5KK2kwMmlXTTVkemEwemNrUDZ4QklxNWY0MWRsWURFaGQ5c3JLa2dDZ3BObkxlMjExY3h3c3JPNjlacmJ1R1BRaVlCQUhvWGEwT25VYnRTS2lIY3h2Tjl1dzg3S1dRL1QyZFlZV0RMS2M3aW1BdzZmZVU0UlFEQXRyTVA5Ymp1S291ZnRBOWxsZFJ0NXF4aXZTV1QyaEtlM0dFeUdOSUtLc01zcHJKMTB5Q1QycDdmdlFnQXNKbTl5bmIrdC9UREo0Rm5QaVJINnhpTldySG5JdmY4TUFoTFNsN2xaeXdlMFUyUUpvVkFJQkFJQkFLQlFQeFpKRHkrbmZNMlRtdUFzUkdiVTB4RGRYbDh4QzBKR1FWV2k1eUs1djRiOGR6RGc4OTV2SHA0L1ZjdDlodjZ4bU9nWGdhSkNqclBaREpGeEtXNGZZZzA5UWF6OTJTeGRQUzNvbkpNSmdPK3FLOHE5OW01OEdOcUxKNUEzSGowRHN5cU03RzBLOGw3VDZOMll2RjRCVlh0aVk1cjJjdmtaYWZFdExjMEdwaU0yKzd6Q0NhWEFRQ2tGVlQyQnlSNHI3WXR6Zit3WTg3UU9XdjNTOHNyWHoreXFhV2hGZ0JnT1hPNWsvczUvc2s0UkVIaFhnY2lOZFZWZFhYb1hVSWtrOEVZWW1ZTGRTalZmZ00zVGRPdktpMzQ3cHdtNDJkc09jMHBJdlFKVENiejVPYlpwTlptbmNHalpuSVpPZlVDREFZREpkUWd0dFF6L2FGbTA1Wit0ZU9CSm1VQWdOZlA3ckkwS2Vod2xKTWU3ejcvNjIwM0hqdGwxbW9QbnFkb2JmNGFZcE1VR2J6VTdUUzd1UmlUeVF6M1B3NEFHRERVdktJNHI2TDRxdytYaXZZQURyKzI3OEp6QThEWUlwNDVvZDhsNHNaSmJvYzRkblpmZnM1UkxLOXY5Mkd3eis3S2trOEVvc0FxejB2aVVySWNSMW1KZGNKaUV0eEhmemFxL1FheXRLU2FMOFhIMXMrQUNZWXFXdnBLR3JvV001YXdQcjU3Ri9aRG4vTDY2bkwyR2FBcnY3d0tiMDBUK2tsSkkwM3F0NEkwS1FRQ2dVQWdFQWdFNGcraW9hYmk2c0YxQWtJaXJpZEQyT05UdkZaTUFBQXMyUFROSndXTHhja29xc0pnbitMY2R6SUtYejE5K0hpNC9ESTZ5UjFRRjV1MmRHdjNhNXl4dXpqUnFKM3dlYkt4dGlJdkkwbE1Vc2IxeEYwWVNRUUEySFE4aU04OGRzNXV3bUtTWTZjdDRzalNrcFpYOWdwOGZYbi9xdmlJVzRFbnRzRkdHVVcxbFo1K3ZGMnJmd25wY1k5aCtUbFdpNEtxTnE0YlFXVFNDcW8vYVVrWURHYTJ5MTYvdlN2V0h3NGt0VFc3MkhRWk85Wko2UUFBbk53OHV5dXpvUnZKelZnY1RtK0lxZXVKdStMU2NoTFM4bTNORFFlY3JmRUU0anJ2QUZiQk5mSS9LV01aOFUvSXBEYW83MEJkc3JJNG56V2JjaGNGOWRqVkZrcEhlK0xUSU90WjMrejJtK3RydmhUbEFnRGVKMFc5VDRwaXRXOCtHVEpxd3F5ZTNCamUxRllVQXdCa2Z0ckg4Zk5JZmg0S0ZUR0gxUjZzbk53L2tKeTArQk91RHEyTmRSYlRGOGVHQmVTbUozeElqbjU4ODlUR28zZjBoNXBWbFJVK3VISUk5cXo5VXN3K3NLNnlGTXIzM0hPU1NXMGQ3YTBBQUJFeFNmNmhhdHpnQ1VTVzJJMzRRWkFtaFVBZ0VBZ0VBb0ZBL0NsMFVzZ25OczFzYjJsMDlyanc2T29SR1VXMVNmUFhpNGhMaHB6ZmwvbjZ1WUhKT0hOZWhlb0tQcVFjZHBsaU0yY1Z6L3lVWHdPVHlXUTNxRTU4R3RUVzNDQWhJei9lM3FuN2s1d096MlVKV01XNTc3YlBNb1lWNkxhZXVmOGs4TXlEeTk0UExudnpHYjdETjRJVjZEUmg3bXJ1RHFTMmx2aUlRRmlta0ozOGQwbUs2djJWTkhTNGgwQmtGTlVzWnk2WFZWS0hWUTdkNXZDb1FOY1ZPeTg4R1d3NlFWNUYwM0xtY2tWZXA0QmhPNVIvQW9YZ2tPN1AvNU1ZWVdWbllESk9SRnl5cGJFT3hnRkpLL0FJSjZIVlUrZ01ocUNRQ1AvTU5Td09CNk9mNkRTYXg2SXgxRTdLQ2s4LzlveThqcmF2YmxDVURsSnNXTURFZVM0QWdETVIrYXh3dVRQYkhMTlRYL0V4OG0rby9nSUFFSk9TYlcyc0MvYy9abW52eEVwNXd4T0lnMFpac1hwMlVzaDVHWWw5NkFCVlZWWUlOMGt2eGs1WnRHbldHazgrSGRqRHIvcDJINVlYZnZUZHRZVEpaQnFNR0QvRGlYZGk2VytIVEdvUE9iLzNTZUJwQURBYmp0NldVOWFNRFF2UUgybzJZTGhGaUsvblBxZnhDN2NjYTJ0dW9GTElXZ09IRm4xTUw4blBaQjhPQy9CeFYrcGtOOVh5V05SbFRtSlh6TnZnMVNmeGd3aWtTU0VRQ0FRQ2dVQWdFSDhRcFo4K0ZPZStHMi92TkdUTXhPQnpIcTJOZGVIWGp3OHhzMzBkZVZkV1NkMzF4RjN1d21UUWZSa0FBTUF2TFVYUElpN3Nac3lEYStiVEZtWEVQVTZOZVFRYllZcE5TMFB0NGhIOEVwcG1PTzF3M0hqd3U2Y1laakgxMnNGMXRSVWxYWVdBZFpKSlRDYVRwOUV5QUtDanZUVTk3dkdiNTZFWjhVOG9IU1Rvdm13OWU1V1FpTmlUd0RQMVZXV2hmbDZoZmw1S0dqcURSbGtQSEc2aG9UZFlTVU9IM2NSSHJiOEJ5N2dkaThGMkowdXJvNzBWM2dUNHI2YitFTllNSEN6WmNXcS9rK1hOWTF1R2o1c21LaUg5M1psL0dTTGkzMUlwc1RqY3hlaHk3ajViN0F6TENySmREbDVuOS9maFE1RFA3b0lQS1dNbXpSczNZd2w3ZTB0akxmVExyeTc3SEhuN0hOU2tKR1RrNGRIV3B2cmNqRVFBZ05rVTN1WC9ZRkUyQUlEaFNNdW11cXFjdDNHeFlRSGo3Yi9XMXhPVmtQSzQ4b0xWTXlyNFlsNUdvb1NNd3FCLzU4VDFHcGhvMlIzVEsyN3dSQUgyKzh5ZnZ0MkhVbkxLc29wcVZDcGw4OG1RN2djejlvaWV4aDl4a0JZYkFiLzQ0dEp5RzQ3Y05ocHRuZjgrR1I2YXRkcERYV2VRajl1Q0cwZGNuWGI1NkE4MVczODRjT3RNbzRxaTNMYm1SbEVKS1ZpUnM2cTBBSVBCY1ByWkFRQk43WG9SVXRwSjZXQXlHTUppM2YzSUVOOEZhVklJQkFLQlFDQVFDTVNmUW45REU0K3IwZjBOVGZBRW91K3o0b2lBa3lHK25xOGo3d0lBZEFhUDZzb1VuTWxrUXRYZ2w2MnprMEorRi84VVdpQ2YyN1VZQUREUXhFSkFTRVJFVEJJK3RsRTZTRGc4WGxqMFgrWHRtRXhtVzNNREFFQlVRaHFLYXoyMWhmYU5LdVpwYXJQQ1FwSEQ0cjI1dnFZb055UG5iZHpIMUZjRldhbDBHaFcyOXpNMHNaeTUzR0w2WXBqV04yV3hhMXo0elZjUHIrZS9TNm9zK1ZSWjhpa3ErQUpjbUtKYVB5azVaVGxsRFNmM2MreU80K3E2ZzY2L2J1S3p5SXJpL0R1bmQwSXZKRlBidWR4Mldod1ltSXdiUFhGT1VtUncrUFhqamh2NUJZTDl2NU1TL1REczJsRUZ0WDRyUFAwNERzR1BUMVY3b0tyMndKVG9CeG54VDltekthTkRyOUJwVkQzak1YeGkyY28vNXdBQWxEVjBUVzNuNXJ5TnUzZHh2L25VaFhnQ2dhTWJnOEY0RW5nYUFERFJjZTEzamVTN0E2V0RWSnlUQVFEZ0x1djJVL254ZlNnaUxybnBlRENVYUgvR0NsdWI2amxLTlBTVTlOakh0UlVsdzhkUFg3WDNzb1NNUExXVFFpQUt5Q2xyd0NUZkVWWjJlNjYrakFnNGFUMTcxWVM1YTdBNG5LYitrSnkzY2JrWkNjUEhUUU1BNUw5L3pXUXlsYlgwZUVxOUVqTHlOMU43TEpsQkVWWUVhVko5QjlLa0VBZ0VBb0ZBSUJDSVB3aFd5YkQ4OTY4VEh0OWlNcGtLcXRvdGpiV3ZJKzltSmtYTmNOb3hlZUZHRHBza0tMajhHbitUL1BmSlQyNmVUbzk3eklxQTZEOW9oTm1VQldhVEhjV2w1V0RMUGlmTDdKUVlPK2VkYzlmdFp4LzdJVG42Z0xPMWxKelN4WmRmZUFaODlRblFLNnF4dHBLOVVVUFhhTGpsRFBPcEM1VTFkZG5iQ1VRQkt3ZG5Ld2ZudXNyUzVLaDdINUpmNUtURmswbHRWQXE1ckNDN3JDRGJZZFh1N2lzWHpmVTE5eTdzZTNIdkVwMUcweHRpdW1qYmlXNTZVVHVzOWtpS0RINXg3L0trQlJ2ZDUvT0k2ZUNEYjFSeE4zcjlmbkxURTN6Y0ZqS1pUTXVaeTVPZUJ0VlZsdFpWbHRaVmxacmF6cDB3ZDA0M2ZwY0FBQ0FBU1VSQlZFMXRSUWtBUUVwZTJjVFNMaVg2d1owenV3YVBtUWdEQUduVXptZDN6Z0VBSmkvYzJOWGtEQWFqTkQ4VEFLRFczOURFMGs1RDE2Z2tQelBNL3loM2dsWDB2Y3NWUlhraTRsSzJqcjB2d01kT1ZzcExhaWNGaDhkckR4amFKeFArT04zZmh4cDZSdEJWeW5mWEVwNGRXSGl2bnRTVlpaaVZnL05TdDlQYzdSZ3N0aXR6Y1o3VWZDbUN3VndzbG13L09kREVZc3lrZWZEdFBxZnhIZTJ0VzA2RmFodDgxZGQwakVhNkhnOW05UjgwMGlybmJkeWJxSHRRazBwOStRZ0FvRzlzMXYwMWZCZFNXd3Uwb09yRE9mOXlrQ2FGUUNBUUNBUUNnVUQ4UVRDWnpPelVWMDl2blUyTmZvakJZR3pucjF1NCtTaXByU1g0bkVmTWcydTNUKytNdkhQTyswNEsrNUJPY2tjZm11UHc1MlBxcTZUSVlHaHRVMTlWaHNYaHZPKzhZZStRbWZROE95VkdTRlI4eWlKWGpySEpVU0VBZ0tFV1UzK2VJQVVBR0RwMnl2WERHK0VLZFllTTFqYzJNeDQ3bVZWYXE1TkM1amxLWEZwK3dqeVhDZk5jNkRUcTU0OXBYejdubE9SbE5sU1gyNi9ZMWMzelJnU2N1bnR1RDVuVXBxQ3FQZC8xTUt0NFhIZFE2MjhBWlpSUG1ja3RqWFgvTkRNcEhTUU1Ca01VRkFZQU1CaDBLb1dNeGVFSXhKNEZsLzBodkx4L0ZmcFMzVG56N1pZS2kwbE1XckFCQVBEbGN3NnNwMlkwMnJxZndmREM3TGZ4RVlFVzB4Y0RBQ0p2bjZ1dktsZFExUjVwUGJPcnlZdHozMEcvNm42R0psZ3NkdEhXNDE0cko5eTdzSC80dU9ucXVvTlkzVnFiNm9OOGRrTVJzQmRwa3BRT2tvQ1FNRWRqMnF0d0FJRHU0TkVjU3ZIdm9oZjdrRTZqVXY3eG1POEthaGRmSEFBQXRaUHpFRkZBU0VOdnNLaTRsS2QvREhzN2cwNlBDcjVnT21rZXoyakhmY3ZHdDdVMHN2OGN3K0p3d3l5bVF2azdQZTVKL3J2WGNzb2E4cXBhSENtQnJCeEdZL1BKZDMwOVUyTWVVVHNwT0R6aGJjd2pBTUJJR3dmK2w5WWpPdHBiQUFEQzNVNjNSSHdYcEVraEVBZ0VBb0ZBSUJCL0NrbFBnNE44ZGtON0dnT1RjWE0zZU1Hd0thS2cwS3E5bHliTlh4OXdiQXVUeVpDV1YyWWYxZDdhQkFBUUVoWC9CU3RVMU5BWmJUdG52TDJUNFlqeDg0MTVCQkRkT2VzT0FKZzBmejIwZEdIUlhGOFRHeFlBQU9EamVoNXdiQXRMcm9JR1F4eFFPdHJKdk5QOW1LeFhJdUtTZTY2K0ZKV1FsbEZVclNvdDJEQlp4Ly9RaGg1ZG81aWt6TldFdW01MC9CY3g5NitTU1cxVEZyc3VjRDNjaTVnMXJZRkRTL0l6RzJzcldmbEVkWldsTGpZYVNwcTZwOE56QVFEWnFhLzJMUnR2WURLTzNScnAvd2dqMHdrbGVlK1Z0ZlJWdFBTVk5mWGsxYlFWVkxWWldXT0YyVzhCQU9xNlJnQ0EyV3YzSFhhWmN2UDQxc0dtRXdEQWhQcDVBUURtYnZEaWs1MEsxUWRwQlJVRk5XMEFnSkdwalltVlhXcjBRMS8zSlFkdko4T1BnOGxrbm5kZjJ0cFlwNkk5d05aeFhZOFczMWhiNlg5b2c4R0k4ZERvaWtWVFhYVmMrRTBBd0pqSmpyMjlNWDFNTC9iaFNHc0gvNlJHbm9jWURQcHlNMWtBd0E3ZjhLNENqcmdEQ1pXMTlJNkZ2dVB1ZWV1VVcvajE0L0VSZ1h1dXZ1Ulc5enl1UmpQb05QWTEzemk2K2RrZFgvWSt0UlVsVG1NNE13MnZ4TmRDa2F1ZjRYQWxUZDNLNHZ5WUIvNWlraktOdFpWaWtqS0RSdldOYXhnTXgrdEFjVko5RGRLa0VBZ0VBb0ZBSUJDSVB3VnhhYm1hTDBWcU9vWjBHbFZaU3k4Ky9HWjgrRTMyRHFhVDVwcmF6dVVZMVZSWENRQVFsNUw3QlNzY1plTXd5c1lCRmxEalB2cm14ZjNDckZTWWIwVnFiUllXKytZbkZYaHlleWU1UTJmd0tEN3BiRTl2bmVWLzlyVVR1aXk3eGc3TVNHS0J3V0psdTFjVGpVNm53Zkp0N0ZRVTV4OWNPZUc3WXh0cUtnQUFDWTl2cGJ5NHo2ZmJDQ3Y3SlR0T2NiZEx5Q2dBQUZvYWFsZ3Q1STUyanJKcnZ3d3lxYTNteTllVVFGTHJWOU9pMGs5WjNEMnBuUlFvbi9FOENzRVRpTXFhdW1hVEhjMjZFRzdxS3N1K2ZNN0JFNGo5RFUwQUFFUEhUaDQ4WnVMN3hHZSt1NVlRaFlUYld4cjdHWnF3RXJoNEVoOGVDRVBrV0Mwcjkvamx2MHNxeXNudzNiVmt3OUhiR0F6bXdXWHZ0TmdJSEo2dy9uQWd0ODlVVnpBWWpPZDNMOTQrdmJPanJRVktadXlFWHo4R294UTE5WVowYzhKZTgvUDJJWjVBd0JONGl5eXNyN21nc0dnM3ZkanJxOHJQdWkwWVpUTnIwb0wxQUlCVFcrZVNXcHRkdlB5bDVKVHNWK3hLZVhIL1UrWWJIN2VGVzA2SHNzZEx0amJWbjkyeFFGUmNDbjVZc0ZGRGI3Q0o1UXdBUUVGV2FtTk5oWXFXdnJMV3R3cDZEQVlqUFRZQ1lERHNNcGJsek9XM1R1NEk4ejhLNCtCTUo4MWovNnp2bkhGL0VuaW1PMWZCQVE2UHYvNjZpZFRhQk0zN2ZwSUQxOThKMHFRUUNBUUNnVUFnRUlnL0JjT1JsbjR2SzByeU03MVcyRlFVNVhGM2FHOXBzcHk1bktNUjl1eU83TUprTWhsME9uekU2cnRWZjBORDEyaWMzZEw0aU1Bdy8yTXY3bDJ5ZFZ3M1piR3JtS1JNY3RTOTJFYzNNQmpNa3UwODVCZ1dIbGRlc0dKaHFrb0wvRHhYY0hRWU5XRVdUM2VuNU9laGZIS0xSTVdsdW1tNkJPT3FPQnBwMUU3b2R0UWRtdXRyK0hmZ0dmOEZBSUR1NzVpdkpSUUJBS0M2ckJCbUlIYnoxSDFJYm5xQzkrcEo3QzBNT24yci9hQ3UrbC8xNHVmTkpLZXMwZFg5cnlvclZGVHI5L1pWR0FCZ3dEQnpWdnFiOCs3ejJ4d0d2MCtLQWdEZzhJVFYrNjd3eWZmTVRIcGVYZjRaQURCMittSldvNFNNdkl2WDljTnJweVkrRFpLVVUxTHROekRvN0c0QWdPTkdiKzJCM1RWK0tzckp1THgvZGNHSEZDZ2E2aHI5UzA0dHljdDhFdmhWUlQyMWRlNytnSGc1WlkxdXp0d0xmczArL0hIaXdtL212STNEWXJCUWs4cEtqbTV0cW9lNWdhSVNVdHZPUHR3MWYyUks5SU13LzJNem5MYXpSbEVwNU9MY2pPYjZHamtWemZtYkRzRkc2MWtyckdldHFDNzd2SFhtSUFFaGtWMStrZXgzK09rdG43Ulg0ZVpURndpemhZaGF6MXI1OE1xaG12S2ltdklpUElISWZnb0FBSTFLK1c2V0lrL2d6eVZXWHEyb0JOS2srZ3lrU1NFUUNBUUNnVUFnRUg4UUVqTHk4SVhEYWcvMkI2cldwbnFlVVVKTUpqTW5QUjRBb05wdjRIY25meFowL3RyQmRVSWlZbGZpYS91azZCZ0hpdXI5WGJ6OFo3dnNmWFQxeU12N1YrOWZPdmo0NXVteDB4YkNyTDBwaTEyN0NwSmE2WG1KUnUwMEhHbkpraDUwakVicEdJMFMvS2RZKzZLdHg4bWt0akdUSGJtWDNWUlhQY3hpV2llbDR5Y1pMYW4yR3hpUTB2cmRianZuamZqeU9XZnp5WkFoWnJaOHV1SHczNkkyT2lua3VzcFNTVm5GMHZ3UHI1L2RCUUFvcVg5VHhENjlUd1lBcVBjMzdHcXFrcnpNVDVuSll5WTdDb244VUhVemJzU2w1QWFQbWRpZG5ua1ppV1JTbTliQW9YekM5Q1JsRk5qZjFsV1dacVhFWkw5NW1aVVNVMTlWZGp1RDhqTDBDZ0JnMUlSdnprY0thdG9USGRjK3Vub0VBRERFekpZajhJMERhQkdsb3FYUHFnOEFNVGFmdEd6bjJXc0gxejBPT0FYM2xaV0Q4L1JsVzd0elhhUzJscnZuOWtUZU9jZWcwekVZekhoN3A0VmJqckdubzdZMDFoM2ZhRStuVWVWVU5MRllYSFZaNGY3bFZ2c0Q0cVhrbExvemZ5LzRlZnV3YjRrTEN3QUFXTXpnYlpxdXJqdG80ZWFqMTd6WFA3eHkyTXJCV1ZSQ3VxSW9yNjZxekhDazVjWmpRVjRyYkI1ZU9heW8zcCtsdkRPWlRMKzlLeWdkcE5HMmMxaXVjRENKTDhobk53NlBuKzJ5bDMxK0VYSEp5UXMzaFp6ZkN3QVliNzlNVmttZC9lamM5VjR6Vis3dXhVWEIvZFBXVkE4QUVCSVI2MzZjSGVLN0lFMEtnVUFnRUFnRUFvSDRFOEVUaU94NVd4em0zRE5YdWd1TFNRSUFYa2ZlaGVsbWQ4NjZPKzN5RVJJUkcySm1LeUltS2EvS28rSlZYa1lpZEFMK0dZSVVDemxsRFdlUDgzYk9PeDljUHZqeS9yWG5kLzBBQUtJUzB0T1hiZTlxaUtudG5QTzdseVU5RFpxMzhhQ20zbUFBQUlOTys1RDhZcFROTE5oaDFJUlpaRkw3ODd0KzdTMk5zMTA4V1FOZmhGd0tPTFpsd2VZakhFWS9mUWdXaSsxT0FoMHNFa2NRRU94UnR0M0dxWHFzQ0M4SkdRWGpzWlBoYXdhZG52ZzBDQUF3dUd0bG9icXM4TksrVlRFUC9RL2VldDM5TTNZSGJZTmg3bjZSM2VtNXhjNndyQ0I3enRwOXd5eW04dW5XMGxDYitmcDVka3BNMXB1WE1LWUpBQ0FnSkdJOGRuSjY3T1BpM0hjQ1FpTHNTYWxaYjE2eUVqblRYb1VIbnRpK1lQTVJucUZTaVUrRFlCd1RoellCc1ptOTZ0VkQvOC9aYVV3bVUxQlk5THVPOVRCYXJhTzl4WFdhUGl6ZHFLeWx0OUx6MHNEaFk5bTdOZFZWSDF3NW9icjhzNENROExhekQ0a0NRcnNYaks0dUsvUmFZYlAzZXV4UFN1ejZxZnV3cjhoLzkvcExVYTZBa1BDb0NiTzY2bU03ZjExamJZV1Z3d3FZWHBlVEh1L251V0swN1J6WDQ4R09HNzF2bmR4eDVZQ0w4ajhLSTVWQzF0UWY4aWt6K1hYazNZTE1OMU1XdTFyT2RDYVRXcjFXMkhTMHRjeDNQYXlvMW85OThrNXlSM3BzQkh4ZGtKWEtZVXRQRkJBazhqYWs2eFpOOWRVQUFERmVCdTJJWG9NMEtRUUNnVUFnRUFnRTR2K1BPV3YzQVFEYW1odHZuOWtKNjVmRlBycVJtNTZ3NGNpdFlSWlR1eElJb0NZMXdzcitGNnlRS0NoRXA5RVk5SzkrTkczTkRadW02VTFmdG4zS29rM2M5c2FOdFpXSlQrN1E2VFNuWFQ2d0pkVFA2OUhWSXpYbG41ZnQvS3BOa0VsdGQ4N3NvbmFTVGF6c29HNEZkUnd5cVMzd3hMWkJvNnlWTlhWL3dYWDFJVVFCUVgzak1SK1NvL0VFb3U2UTBVNDdmVmdSVHhFQko2dkxDdnNaRE9lSS9XR25yYVVSQUNBaExWK1VrN0Zuc1hsZnJlcFUyRWVPNkpJZkovUDE4N003RnNEWGFqcUdROGJZR3B0UDBoOXFCZ0RHYmU0d0dOTENzaXQ2L1N6RTEzMUpKN21qbjhGd09SWE41S2g3WWY3SHZuek9XWGZvSm9lbFVWTmQxVFh2OVFBQXJRSEdvMjNuY0p5MHFxelFaOGVDejlscDhDMloxTGJOWWZDOERRY256RjNUVmU0cXJDblpTZTdvSkhmZ0NVUTdaemY3RmJzNEJOelAyV2tuWEIxcUswcXdPSnlMMTNXNEZiZWRmZWkxd3Fhc0lQdlFtc2w3cnI0VUZCYnB1NXYzLzBSRXdFa0FnTm5rK2Z3Vk1jZU4zcXpYRlVXNUFBQUZWVzBBd1BSbDIzTGV4cVhIUFQ2eHllRnc4RnNaUlZXaW9ORGliU2VtTDlzZWZ2MVlWUENGNjRjM2haemZKeW91VlYzKzJXTDZZcnZsTzlpbnBkTm9aM2JNTDh4K2k4UGpBY0FVZlV3L3ZXM2VsbFAzZWxGemdDZVZKZmtBQUNuWm54VUs5M2VDTkNrRUFvRkFJQkFJQk9ML2tvNzIxa011azJ2S2kvU0htbTMzZWVUcnZqVHRWZmlleFdhelhmYmFPZS9Fc2prVFFlcXJ5dXNxUy9FRUlpc1k1MGVBWHI4OHFTaktlM3JiNTlYRDY1U09kZ0pSWUxiTFhxUFJOb0VudDJlOWVSbDAxdjNablhOejF1MGZiKy9FdnNJdy8yUFVUc3FZU2ZOWTRWMVRGbTE2RW5qbXhiM0w5aXQyU2NvcUFnQWtaUlVtTDl6NDRMTDNqU091bnRkZXdtNG1sak5HVDV6OStsbkkrZDFMRDl4TTVPTTY5TE9CUmwwWTBMTUZlRng1MFVraEU0Z0M3Q3QvOWZENnJWTnVnc0tpYTd6OCtZeHRycThHQU1ncGF6TG85TjY1NVBDRXdXRDAxVlFzUnRvNGpJNTVOR2lrbGJINVpCbEZWVlo3eVBsOXBma2ZCSVZGWjY1MGgvZnczc1g5b1JjUE1KbE1UZjBoN3BlZUNZdEsrSW1zaUhuZ254WWJzWFhtb0ZWN0w3TlMwaGdNeGdVUHA5YkdPaHdldjlMekV2c05KSlBhSDE0NUZIN2pCSlZDeGhPSUN6WWZVZXR2ZU1GaldYMVZ1ZitoRFJFQkoyYzQ3YkNZdnBoREc4MUtpWGtkZVJlKzFoMHlldFhleTJyOURkZzcwS2pVOE92SFE4N3ZwVkU3aVlKQ200NEZEUjgvSFI0YU1NemM1ZUQxTTlzY0N6NmtuSEIxMkhFdUhJdkZWcFo4NG5OUGFOUk9xTlYrK1p6NzNSc29LaUhOeXVybFQvZjNJWU5PNzZSMGRHYzJxTk9SU1cxOGVtS3h1S2E2cXBUb0J3Q0F5WXMyc2RxSmdzSUExTGMwMUNxcTkrYzU4R05xTEFCQXozZ01USkZ6T1hoOW04UGd0dWFHb3R3TTFsYVJsRlZZdFBYNGxNV2JEeXkzK2xLVTI5N1NDTk1QcThzK3cwcUw4SDZlM2pvdk5mb2hCb3RkNngxQWFtMitjbUJOMnF2d0kydW51WjY0eTE1dm9YY3c2UFRrcUhzQUFNMEJ4ajg0RllJZHBFa2hFQWdFQXNHUGpvNk9tcHFhdXJxNjl2WjJHbzFHbzlFNk96dC85NklRaUQ4TEFvR0F4K01KQklLSWlJaXNyS3k4dkx5UWtORHZYdFIvZ2RDTEJ4NWVPZHpWMGM4ZjA4OXNtMWRaOGtsV1NYMzk0VUJSQ2VudFBvOUMvYnhDenU4Tk9yczc1MjNjK3NPQjR0TC9zdmpKelVnQUFBd2FiZjBqOWtPdFRmVXREYlVpNGxMNTcxOURheFhZem1ReVMvTS9aQ1E4ZlIwWlhKU1RBUjh2UjAyWU5YZmRBUlZ0ZlFEQW5xdlJLUzhlM0RqcVdsdFI0dWU1NHRrZDM2VTdUZzgwc1lCbDE2S0NMMkF3bUJuT2Jxd1RTY29xV3M1Yy91eU83N003dm5QWEg0Q04wNWR0aTd4ekxqc2xKdlAxQzZQUlgwdThMOXZwOHk3eFdmNjcxOUdoVjZ4bmNkcWl3elhQRzl6SER6Nmt0cGJ5d28vQ1loTENvaExDb3VLbG43SmdTbG92OG5yWWs0bEliUzIzVDdsRkJWK0FINmk2empjektUeWVDQUNvcnk1bk1CaFlMSmJKWkdhbnhFQVBMMlV0dmQyWG4vZlZwVUVGc0c4aEVBVmNqd2R6TkdiRVB3MzFPd0FBbUxYR1UxSldzYXEwNFB6dVpibnBYM2ZwbGxPaDBMdDZ6WUZyaXVvNlFUNjc2NnZLdlZkUEdtazljOEdXbzRwcS9XNmQzSjRSL3hRQTRMQjZUei9ENFhETzlwYW1aMEcrVHdMUHREVFV3dmlwVmZ1dVFGUHo0L2MvM1BYZEV4VjhzZlpMOFpVRGF3SlBiQnRwUFhPa2pZUCtVRE9ZUkRadzJOZ0J3OGZtWlNUTzIzQncrckp0SEtydXU0VEltOGUzbGhWa0F3Q2tGVlJjajkvVk16Wmw3ekJtMHJ6eWd1eFFQNi8zaWM4dWVDeGJ1T1dZNi9RQjM3MHowZmN1UjkrNy9OMXVreGR1WE9wMm1ydjlSL1poVG5yOHZtWGp2OXNOY21qTmQ0VHNnU1lXb3lmT1lUSVlnOGRNWk5meWxEUjA2cXZLUWk3c1crRnhnZU1uVWllRi9PcWhmMkgyV3lFUk1RT1RjYkJSWEVyVzlYZ3dVVkNZM1lxK2swSk9lSHc3elA5b1JWRWVua0FjWW1hYkVmLzA1ZjJycng1ZHQzSndYckhuWW5OOXpmRk5NL015RWpFWXpPcDlWMkNGeC9xcXNnZVh2ZDhuUmJuTkhiN3BXSkMyd2JEdlhpYXB0VGszSTFGVVFscEVURkpJVkZ4UVdKUW9JTmhKSVZlWEZkNi9kQkFXRmYwMWNhWi9EMGlUUWlBUUNBU0NCeDBkSFJrWkdYbDVlV1ZsWlNRU2lVS2gwR2cweGovODd0VWhFSDhXMkgvQTRYQ0Nnb0pDUWtLcXFxcDZlbnJEaGcxRDR0U1BvS1NobzZ5bHozcExvM2FtdlFxSFhqYWhmZ2RlaEZ5aTA2aUs2djNkL1o3QldsUVlER2JXYW85K0JzTlBiWm56UGlscSsyempMYWRDZFl4R3NtYm9rOFM5VDVsdkRydE1ZYjN0UDJna0FPQkRjdlRaSGZOWnBiNkVSTVRHVEhhMGRWeW5ydnV2U20wanJPMkhtTm1HWE5nWGNlTkVjZTY3dmN2R0hRbEoxeHBnZk9mc0xpcUZiRDUxQVNzakR6SmwwYWFvb1BQUFEveG1ydG9OODZkRXhDVnRacThLOHo4VzR1dkowcVFrWlJWbXJkNXo4L2pXTzZkM21rMmV6NTAyaGNGaTVaUjUyTU56UTZkUjZ5cEx1OU9UMU5xOGU4Rm9qa1lKR1htMXJpM0orZFBSM3ZyODdzWHc2eWVhNjZ1TlJ0dXMybmVabzRpYmdsby9MQTVYVVpUbllxTXVLQ3hLNldpdnJ5ckhZRENHSXkyRlJNUllkK1AvaGRhbStqUGJIUmwwK29CaDVsT1hiSTU1NEgvRnk0VktJV013bUdsTHR6cHU5R1pQcjdOZnNiT2ZvWW1QMjhMbSt1cjArQ2NUSGRjVzU3NEx2MzRDQURCb2xOWE1GYnRnbEZQc3crdkp6ME5oeUppWXBNeXNOWjRUNTdtd0tqbUtpRXN1MjNsMjBzS045LzI4RXAvY0laUGFZc01DWXNNQ01Cak1sbE9oSTZ6dHNUamMra09CRlVXNVJxWTI3RXZOU29rSjhmWE1TWXVIYjhmYkwxdXkvUlRQdUpzNTYvYVhGMzU4OCtKK1RYa1JsVUlXRU9xekRMNnVET0IrWkIvaThJUSt0TDRTRnBXWU9NL0ZZTVI0Qm8zRzNqNTE4ZWFzTnkvZkp6NWJaNnZkMWRpNTY3M1ljLzMwaDVyQkY2VFc1bzl2WTFOZlBrcUpmZ0Jqb3dhTnNscnFka2F0djBGVmFjR2RNN3RlUHd2UjBCdWM5ZWFsci91UytxcHlMQTYzM04xM3ZQMHlPTnh4NDBFOGdSQnlmbDlWYWNHdStTTm5yZDR6YTgwZS9sZUJ3V0tQckozS0p3aDA4SmlKZzBaWmRmdXVJTDRQMHFRUUNBUUNnZmdLazhsc2IyK3ZycTVPU0VoSVMwdWpVQ2kvZTBVSXhQOEg3RnB0UjBkSFkyTmpSVVZGU2twS1VGRFFzR0hEek16TWxKU1VoSVdGdVZQSkVQd3huVFRQWWRXM0VsRXRqWFhPNW5JQWdDc0gxc0FFR2ZOcEM1MTNuK2NJZWpJMm43US9JUDZReTVUV3hqcWl3TDgwd2J5TVJBd1dPM3pjOUI5WmxiS21MaGFIWTlEcEFrTEN1b05ITys4K0R3QVlPTnhDV0ZTaW83M1ZhTFROU0J1SGtkWU9YZm5wRUFXRkZyZ2VOcldkNit1K1JLMmZnZFlBNCtiNm1uY0prWGdDY2U2NkF4eWRGZFg3bTFqYWlZaExVVHBJckdmeUtZdGQyNW9icGkzOVYvVzBTUXMyRkdTbFRGNndrZWQ1UmNXbGZKNFdkT2ZxcWtvTE5relc2VVpISUtPb1NoQVFaTm1UNHdsRURWMmpKVzZuZTIwa2hNWGlTdk0vaUVuS0xOL3RPOHJHZ2J1RHBLekN3czFISDF6MmhwYjJHQXhHUmxIVmZzVXVqdnl5L3hmRUpHVlc3YjE4NTh3dTF4TWhXQ3gyc09rRWNTbFpvb0NRczhjRm5zLzhScU90VHp6TXVuWnczVWdiQjhPUmxoM3RyVm9EaDNaMmtEYWZ2QWRWcHhkMy9hQWJsSmlVN05URm15Y3RXTS9UMGtoUnJaK0xsLy84VFlkZmhQakZoZCtzS2kzUUhXSnFZbVVIajhvcXFja3FxWEVNSVpQYVlQVFdnR0htczlmdU14elJaV3dSQm9OWjZ4MGdwNkk1ZDkwQkFTSGhtNm44a3QzNmhCL1poL3JHWTY0bTFQWHRlbFMxT1VQRGhscE0yZXYvS2pyMGNrMTVFWlg2cjkrc2NIaUNySks2eGJURlF5Mm1BRjRjY3BrQ2xYUWNIbTlpT1dQcWtpMERobjMxVFZOVTcrOTY0dTdNbFpsQ291S2Jad3pzSkhkSXlTbHRQQmJFNFVZLzIyV3Zrb2F1Mzk2VmxJNzI3dVRjQ1ltSXFla1lmdm1jUS8rM3NvYkQ0NVUxOVVaTm1EMTkyYlp1M3d4RXQ4RHdrUUFSQ0FRQ2dmaDdhRzV1VGsxTmZmUG1UV25wdi81Q2pzVVJCTVZsaE1SbEJVVEVzVGdDRmsvQUVRUitvMThKQXZHbndXUXk2VlFLZzBaajBEczdTYTJrNWxweVN6MkRUbVh2bzZxcU9tTEVDQk1URTJscDZkKzMwdDlBZEhUMDNidDNBUUJxUXl6MXhzN3R4b2l2ZExTM1ZoVGxTU3VvOEt3clgxTmU1T3UrWk82NkF6RHhqU2QxbFdWNTd4TEhUSnJYMjdWL0J5YVR5ZkdUc0txc1VFcFdpZHU4dkN0bzFFNUtCd2xhVm5lU093cXlVamtlSnJzNjBSOEZrOG1rMDJoTUpnT0hKL1NKNmdyejh2cGlhZjhmVURzcExMV3hwcnhJU2w2NSt4VWg2NnZLYWRST2xwMVFlMHZUV2JjRnByWnpUVzNuZG4rU2dnOHBRaUxpTUwyVUR5L3VYVmJXME9YempmdTk5UGsrL0VONGx4RDU2TnBSRThzWm95Yk1scFpYN3FwYlN2VERaM2ZPclQ5OFMxSldnV2VIeXBKUGI1NkgyckdsQm5jSEdwVktwMUhwZEJvV2l5VUsva0YvVnZuOEp2enptd2dBd0xScDA2Wk81VmZ2OHY4Q3BFa2hFQWdFNG0rSFNxVW1KU1ZGUjBjM05qYXllMFZKcXVncTZZOFVrMWNuRUlWeFJFRWNuZ0F3V0F3R2k4RmkvK1FISkFUaUY4TmtNcGtNQnBQSkFFd0duVWFsZDVKcG5SMnR0V1dWZVNtTlpUbXNiZ1FDUVVwS2F2ejQ4ZWJtNWdRQzRiY3UrZGZSYTAwS2dVQWdFQWllL01jMEtaUzdoMEFnRUlpL21vYUdob2NQSDZha3BNQS8wbUF3V0tLd3VLeldJSFZqR3hFcDNuOXRReUFRN0dBd0dBd09Cd0FPQUlBakNBQWhVUUNBbUp5YThrRFRqdWJha293WHRaL2ZkN1kzVTZuVW1wcWF1M2Z2ZnZyMGFlYk1tWEp5Y3QyWUc0RkFJQkFJeEg4WnBFa2hFQWdFNGkrbHM3TXpMUzB0S2lxcW9xSUNBQUFBUmxoS1FVbC9sSUx1Y0dFSjlMU01RUFFCUWhKeSt1TWNOWXh0cWd2U3FuTGZ0RFZVTUpuTTlQVDBpb29LYTJ2cmtTTkhFb25FMzcxR0JBS0JRQ0FRdncya1NTRVFDQVRpYjRSR28wVkhSMGRHUnBMSlgyMUJsUWFNMWpTeEZSYVh4V0J4djN0MUNNUi9DaUVKV1ExakcvbitRMHZTb3I1a3hRRUFxcXFxUWtKQ21wcWFKazZjaUdRcEJBS0JRQ0QrV3BBbWhVQWdFSWkvRGlxVkdoTVRFeFlXQml1RkVVVWtkTXdjbFBSR2RtTW9Bb0hvRFJnc1ZsaENib0RsQWlsVnZVL3hJWlQyWmdxRjh1VEpFeHdPWjIxdGpXUXBCQUtCUUNEK1RwQW1oVUFnRUlpL2k5Ylcxc2VQSDhmRXhNQzNNaG9HV2lPbVNpaHEvdTUxSVJCL0JRbzZ3NFFsNUFxVHcrcExzaGdNUmxoWVdFTkR3N1JwMHlRa0pINzMwaEFJQkFLQlFQeHEvcFJ5aGdnRUFvRkEvQUtvVk9yejU4L2o0dUxnVzZVQnBnWTJTeVdWdERFWTlCOGlBdkVyd0dBdzRnb2FBMjJXS0E4Y0EydjJKU1ltUG4zNmxFS2gvTzZsSWI1QkpyWC83aVVnRUFnRTRxOEEvUXFPUUNBUWlMOEZKcFA1OXUzYjU4K2YwK2wwZ01FcTZJN1FHenVIS0N6K3U5ZUZRUHgxQ0FpTDYxbk1WUnBnaXNIaUdBeEdiR3pzNjlldllTNHRvanN3R0l6MmxxYjJsaVpLQjZsSEE5ZE8wSnhqaUNHVDJycnFVRlZXNkxuVTR2aEcrNzVZWnUveFA3VHg4djQxQlI5UyttUzJ2SXlrbXZLaVBwbnExMEJxYlM0di9QaTdWL0V2YUZRcVIwdEZVZDVWcjdVMGFpZlAvZzAxRlF3NnZhZG5ZVEFZUVdkM0I1M2QzZXZQcTdyczg3dkVaM3ptajNuZzMwbnU2UDU2eUtTMlRncTVxdzVWWllVMTVVVS8rTE9ySkM4ei8zMXlTMlBkajB6U1hGL0QwVktRbFJweDQrU1B6TmxYVkpVV0JQdDRWQlRuLy9oVXYyWWZjc3lRSHZ2NFIyWkFmQmVrU1NFUUNBVGlyNERCWUNRbEpkMjZkUXYrN3FnNmFLemUyRGw0QWFIZnZTNEU0aThGUnhEUU1YTlFIVHdlZmozdjNidVhtSmlJWktsdWN1WEFtbVdtVXN0TXBkSmVoZmZ0ekdJU01wK3ozMmErZmw2UWxkcTNNM2VmNXZxYXFPQUx6KzllSkxVMi8vaHNOR3JubWUyTzZ5ZjNqNCs0MVJlcjYwdnFLc3ZDL0k5SEJWOWdiM3lYK0d5ZHJmYVJ0ZE82a2s2S2M5OXRjeGl5YjluNEhwMXI1N3dSUzBkTGhwemYxOU5GTXVqMFlCK1A3Yk9HdERVM3NocVpUT2JKTGJPZkJaMFBQcmVIZTBoSGUrdis1WmI3bGx2V1Y1WHptYm1sc1k3SlpMSzNNQm1NKzVjTzNyOTBzTGF5cEtmcmhQZHo2MHlqbyt1bVo2WEU4T3p3SXNUdmdvZlR4cW02YmMwTlhVM1MzdExFV2xYQmg1VEZJOFNPckozS09scFJuTS8rWStyNm9ZM3JiTFh2WHpySVoxVkJaM2RmUDd5Smp5Snpkc2Y4M1F0R3YwdUkvTjcxZFVsTFErM21HUU1QclpuY1VBUHJDSU9HbW9yZEMwYmZQTDcxVHhBMzc1eDFEL1h6OG5WZjhpT1QvTHg5eUllbXVpclhhZm9udDh5dUtNcjdnYlVqdmdQeWswSWdFQWpFWDBGZVh0NmpSNCtvVkNvQVFMNy9zUDZtOW5paTRPOWVGQUx4VjBNVUV1MDNjbHBuZTNOMWZpcVZTbjMwNkpHVWxKU2hvZUh2WHRlZnp1T2JwMStFWElLdjc1NzNOREsxRVpXUTdxdkpSY1FselNiUGp3Njk4dVRtNlExSGZvK0k4L0wrVlRxTnFxRnJaR1JxOCtPelBiL3JWMWRaS3F1a1BzTEtIZ0NRSHZjazROam03NDVTMFI2dzdjd0Q5cGEwMklqYnA5eDZ0NFpqb2UreE9CNFZYYXZMQ3dOUGJKT1FVWmd3ZHcyclVWTnZNSjFPcXk3Ly9PQ3k5OXoxQjdoSGtVbHRKWG52eFNSbGVyU0dqdllXVW10eko2VzdJVUlzR0F4R1ZrcE1lZUhIWXh2dFBDNC94eE9JTUFsMzFkN0xIb3ZHaFBrZkcyWXhWWCtvR2ZzUVA4OFZ6OFNqOEFBQUlBQkpSRUZVRlVWNTFXV2Z2eFRseWlpcWRqWHozcVVXTFkyMXkzYWVIVE5wWGs5WHhSTlpKYlhKQ3pjOHVIem8rRWI3dzhGdkZkWDdzeDl0cnErNWM4WWRBRERlM3FtcnIweHVSdUtwemJPdFo2K2E3ZUxKZmJTNjdMUDcvSkhLV3ZydUZ5T0Z4U1FBQUFWWktRQ0FnY010K0t6cStkMkxyVTMxUXkybUttdnEvdkFsOHNiLzBJYldwdnFxMGdMV2RVbkxLNCtlTUR2eGFWRFEyZDFiejl6dmFpQ3B0WG0vczFWM1RpRW1LV3ZuN01aSENiMFNYeXN1SmN2ZC9qazdMZmxaQ0FhRFdlWjJwbnRYdzVzKzNJZXRUZlY3bC9MNHlGYnR1Nkk3ZUJSN2k2U3M0cWdKczJNZVhMdm82Ynp2Umh3R2cvbVJTMEIwQmRLa0VBZ0VBdkhmcDYydDdkbXpaODNOelFBQVVWbFZYZk5aU0pCQ0lQNEU4RVJCdmJGelNVMDFyVFVscmEydHo1NDlVMUZSa1pLUyt0M3Irbk5KaTQyNGVYd3JmSzdPU1l1cktNbzdzbTY2eDVVWFJJRSsrNWxtWWJjME92VEtoK1JvYWllRlFCVG9xaHVEVHUrRndNRU9VVUNJVzZraGs5cWZCSjRHQUxTMU5PNWROcTZuYzVwTm5tODlleVhyYlVkNzY0UEwzZ0FBSi9kekFrTENVSnJwVHNnRGdldi9pUGFXcHJLQzdKNnVCOElSRGNRZlNWbEYreFc3YnA5eUMvTS9ObmI2WWlVTm5kNmR0Sy9BRXdpYlQ0YnNtRDAwNTIzYzljT2JuRDNPdzNZZG81SFRsbXg1ZE8ybzc2NGx4KzYvRnhRV2hlMGg1L2NsUlFaak1CZ1hMMytqMGRaZFRadWQrcXE4OENNR2crbG5NTHdQVnp0MzNZRzhkMGtmVTJOUHVNNDZjamVOZllOZDhYSnBiMmswR0RGKzFob2VlaE5FU2xhSlRHcTdkMkZmUDRQaFF5Mm1zQi9xcEpCUHVEcTB0elNwOVRPQWdsUlZXV0ZMUXkxUlVFakg2SGZXN1UyTGpVaDhHZ1FBV0xIbkl2dlBnVmxyUEpPZjMwdUpmdkErS1dxdzZRU2VZK2wwMnBmUHVheTNOQ3FGVHFNSkNJa0F3S1Iwa0hCNEFwUitBQUNTTWdvQ2dzTEtXbnJjazlSK0thWjI4allFcEZFN0wzZzRNWmxNSEo1d2J0ZmlibDdSNG0wbmg0NmR6TkhZaC91UVRxUHkvQzZUU1cxa1Vqc0EvL3Eyem5ieFRJbCtnTVBoRzZxL2lJaExzaC9DNHZCOStJUDNid1pwVWdnRUFvSDQ3L1A4K2ZQYzNGd0FBRUZJVkdlTWc0QW9ldUpGSVA0VUNFS2lPbVlPMmMrdVVkcWJDZ29LWHI1ODZlRGc4THNYOVllUytEVElkOWNTQnAxdVltVzNhdC9sdW9xUzNRdE44eklTVDdyT2NqMXhGMm91UGVYUnRhTk1ycFJKR1VWVjg2a0xId2VjNG1nWEVoV2ZPTThGdnM1SmorOXAraGdIbnY0eEJpYWNxdFBUVzJlaE0wNTlWVmw5VlZsUDU5UXgrbGVZdy8xTEI1dnFxa1pQbkQxODNEVFlNbnJpSEJOTE93REF3bUZDQUlEQU5FNVo3Yno3MHFUSVlPMkJRem5haDQrZmZpb3NoL1dXd2FCdnNUTUVBR3c5ODBCRlM1L25ZdTVmUGhnZkhxaWcxZytINzlrejE1UkZtNTRIWDZpdEtMbHh4Tlh0ZkVTUHh2NE1wT1NVWEE1ZTkxNWxHeFY4d2NUS2ppVndPS3play9Ea1RsMVYyZnVrcUpIV013RUFxUzhmaFp6ZkN3QllzUG1vK2RRRmZPWjhkc2NYQURERXpKWWptdWtId2VKdzZ3OEZudHc4YTc3cllYWkJLdkZwMEp2bm9SSXlDaHVQM3NaaXU3U3ZVVkRUWHU3dWUyN1hZcCtkQzQrRnZtYy9kTlhMcFRqM25jN2dVY3QzKzhJV2FETTBhSlExSCtuMngvRS90RUZCcmYva2hSdDRIcTJyTEx2ZzRRUUFzSml4eEhDa0pmc2hGVzE5bXptckkyK2Z1K0RoZFB4K0pzL1FNREZKbVp1cDM5emxmTndXeGtmY3VoeGJWVjlWN2pwOXdOUWxteGU0SG1idmZ6bzhsM3VTYlE1RFN2TGVjN2NEQUlMUDdTbkp6NFF5VVBmVDN6cmFXM2kyOSswK1ZPdHZjT0poRnBUWGw1dkx0cmMwS2FyM1gyNG13MU5meTA1OXRjWmFqYU54Nk5ncGY4TFg4ejhBMHFRUUNBUUM4UjhuT3pzN09qb2EvcGxhWStoRWFUVjlGSDJOUVB3NVlEQVlLV1VkOWFFMm4rSkRHQXpHcTFldjlQVDBVQVlmTjA4Q3o5NDRzb25KWk9vTk1kMTQ1RFlXaTVWWDFkcmxGN2wzcVVWNjNHUFBwV04zbkF1WGtsUHE2YlIzenV6aTZRSDg4TXBoN2tacEJSV1dKdlV6YUtxckR2TS9DZ0JZZnpoUWUrQXc3ZzVIMTArdkxQbms3SEdCVzh5Q3NHZTBWWlo4ZW5MenRLaUU5TEtkUGdBQVVsdUx2L2Q2bXptcmRZZU1odjhqWUxCWWpqQ0hxdEtDNU9mM2NIaTgvVXAzanBtRlJjV0ZSYi9WeEdENXhDdHI2YWxvODlDa1NHMHQwTzFyNnBMdnB3cHlRQ0FLekYxMzROeXV4ZWx4anpQaW54cWJUK0xSNmRmK1J6Wmt6TVJwUzdmS3EycXhSOXdJQ290c09ISkxRbHFlRlQ0emFKVFY0REVUVmZzTm5MNXNLNS9aU2o5bHZYbHhId0F3MFhIZGo2K3ROUC9EbmlYbUhJM0hOdGl4djZWMHRBTUEybHNhTjAzNzE0ZTEvMGE4dXU0ZzlwYXgweGQ5ZUJPdG9qMUFXa0dWWmMvRVpESkZKYVFWMVBydDhBbGpLVkJ2WG9SQ2FhTTQ5eDMzcWlSbEZTVmxGWC93MHU3NmVqNjk1UU1BRUJRV3RaenB4SEcwazBJK3NXbG1TME90dktyV2t1MmNDaklBd0hHamQ5cXI4TnFLa2pQYkhOM09QKzZwTnZxRHBFUS9EUE0vaHNGZ21FeW1oSXo4Z1p1SmZHNUlWVm5oMFhYVDZ5cEw1VlEwdS9wMjkvaytoQlI4U0lHQ2xMeUtKbXpwUDJnRS8xOFUyMXVia01OVUg0STBLUVFDZ1VEOGwybHRiUTBORFlVMlV0SnErcHJEZUlldkl4Q0kzd2dHaTFVZllsVmZuTlZRbHRQWjJSa1VGTFI5KzNaeGNWUVQ4eXZVVGtyZ2lXM3cwZFRZZkpMcmlSQ2k0TmY2REpwNmd6MnZ4UngybWZJNU8yMlg0OGh0Wng1b0czQktPZmN1N0k5NWNBMitycTh1QndCc25tRUFuN2dPM2s2ZXRtUUxnOUhkdWxUQ1l0OVNWN1FHRFBXNjlmcEhya3UxMzBDT2xtdmU2OXBibW9hTm05WlZhQVBNSkpKUlZPVXBBN0hEWURBdWVEaFJPeWxydlB3bFpSVUFBTUUrdTJQREFrby9mVGdVbEFvRkhlN0h6bEEvTHdhZFB0N2VTVkd0SC8vNVdRYmt4QzR5d2FGSHU1aVU3SGk3WmZ5bjRvbloxQVZoMTQrVjVuOElPTHJaYUxRTnU1b0FTNHpoOFlSZVROc2pQbWVuM1RuN0wyMnU5Tk9IdHpGaC9FY3g2TFR5Z3V5RHEyeFpMZW82aG91MkhtZnZFM3pPQTBibm5kb3loK2NrM3FzblliRThITGdnNnc4SGpyRDZKamt4R0hSb2h5OGdKTkxWRUR4QkFFOFFBQURRYVRUWUFsVXE5czFQNlNBMTFsWUFBQnhXN1FZQTFKUi9icWd1aDU5MWRWbWh6WnpWNXRNV2tkcWFxWjBVR1VYVmhwcUszUFFFcU43eUZIQm51M2pPZHRuYjlYMzZQZzh1SDdwM1lUOEF3R3JXaXZIMlBIYlI1WDJyQ3JQZkVvZ0NtMC9lRTVYZ0VRQXVKQ0syN3RETi9jc3QzeWRGWGZCd2NqbDRuVStNV045U21QWFd4MjBCazhGWTZuYW00TU9iaE1lM2Zkd1dlbHg1d2NxdFk2Y2dLL1hJMnFuTjlUVmlVcks3TGp6bGtLNSszajZFdkV1TWhDRjdySmE5MTJQNUorV2x4VVljV1R1Ti93SVEzUWRwVWdnRUFvSDR6MEtuMDkrOGVWTmRYUTBBRUpLUTB6WG4vYnN2QW9INDdXQXdHUDN4ODkrRis1SWFxeG9hR2hJU0VpWk9uSWpqWlF2OXQxSDZLZXZzanZtbCtSK2doOVJLVHorT1lBZXRBY1lIYnlkN3I1NVVYdmpSZmNHb3FVdTJ6SGJaeS81QVJlbG9aNVdaaHlGUnJVMzFYOTh5R0FzMkg0R3ZVMTQ4eUVwNWFiZmNUVnBCQmJhME5UYyt1bmFFWXpZV3dxTGlISDdBUDhpYkYvZVRvKzRSaUFKTGR2Q0krT2dwWWY3SGN0TVRSdHZPTVp2c0NCOXJud1dkSnhBRjFub0hZSEU0bUo3RFpEQW9IU1JXem1OTmVWSEM0MXM0UEI1S0V2d2gvWk5lMUZCYklhK3F4WEdVUnUxOEVuZ0dBR0RydUpZbElQWUlMQlk3WiszKzR4dnQ1ZFcwMjFzYXhhWGxXSWVnSEViOCtYVmpXeHByM3ljKysvRjVXREZsa0k5djQxS2pIOExYVUJqaWhrb2g4NW1RUWFkeE40cEp5bHhOcU92K3FwYWJ5YksrQ0pDY3REanYxVHhDMHZMZUpXMlkvTTNWUzl0ZzJPSGd0NUczZlpnTWhwcU9vYjd4R05haHF0S0NEOG5SRWpMeUk2enN0WC9NSnl2WXh5UFV6d3NBTU41KzJVcFBQMjc5MVAvUWh0aXdBQURBc2wwKzNLbW1MQVlNTTEvcWR1YXExOXE0OEp0VUttV2Rkd0JIcG1GWlFmYkRLNGRZVndvQXVMakhtVUltQVFEU1l5T2dLZ2NBbUREWFJjL1l0SnVMTDhuTFBMeDJDcVdEWk9YZ1BIbmhCbEpiUzBsKzVxZk1Od2RYMmU0OC94aTZjYkZJaVg3bzQ3YVEwdEV1SmEvc2NmazV0OXo4ay9ZaEMxangwTmljMDhFSzhjdEFtaFFDZ1VBZy9yTzB0N2NuSkNUUWFEUU1GcTg4Y0l5STlJOUcwU01RaUorSGtMaXNpcUY1WWRKRE9wMmFuSnc4WXNRSVdWa2VWWnorSHVnMDJ0UGJQbmRPNzZSMlV2QUVvdU5HNzJsTHQvRHNLYXVrZnVCbTRybWRpOUppSXg1ZFBaTHk0cjZUK3psV2JzdUN6VWVnOEZSWFdlcGlvd0VBdUJ4YnhSR3RRQ2ExWFR1MHZxSDZpNHIyQUZaMjNvMGptMkxEQXI1OHp0bHlLdlJuWi8xVWxueUN0amgyemp1L0c2UDBYVDYralFzNjY0N0JZalYwQjBmY09Fa2hrNUtlQmpIb2RNZU4zdW82aHF4Z0dTYVRtUjczZVBURTJYRFUvVXNINlRTYTVjemwzQm9UTjZTV0p2Z2k1djQxZGxVQ0VoZCtzN0dtZ2lnb05ISGUybDVmeFFnck82OWJyN21GUDZnWEVIcGxya3luVWJ0Nk1vZHdHODhyYWVpczlRN294Ym1neW5QcjVBNzJsazRLMmMvVEdRQXdZUGpZTGFkQ09mb3o2UFNWNHhRQkFOdk9QdFRqdXFzczJKTW8reEJaSlhXYk9hdFliOG1rdG9RbmQ1Z01oclNDeWpDTHFXemROTWlrdHVkM0x3SUFiR2F2c3AzL0xmM3dTZUNaRDhuUk9rYWpWdXk1Mk90bDBLalV5L3RYeFR6d0J3Qk1XZXk2ZU5zSmJrSHF4aEZYR0RnNWJla1c2MWtyK0U4NGNaNUxVMjFscUovWDY4aTdOZVZGVzA3ZGsxVlNaeDF0cksyTWovaFhoYzJreUdENG9xd2dtK1VGUG5pTWJUYzFxVStaYjd4WFQycHZhVFFhYlFPOXQ0UkZ4ZDB2UnU1WllwNlhrYmpUY2NUMnM0K2c4TlRTV0hmanlDWjRkcTBCeGx2UFBKQlQxdWhxMnI3ZGh5eGFHbW9Mczk4S0NvdENONjRqSWVrTUJ1TzdCbUVEaDFzY2YvRGhKKzNEdnhDa1NTRVFDQVRpUDB0OGZIeGxaU1VBUUZCTVdzVmdES2JyUkFBRUF2SGJ3V0N4U3ZxanFuS1RXMnZMcXF1ckV4SVM3T3pzdWpIdXYwbDYzSk9ieDdkKytad0RIOFkySHIzRG5aVEhqb2k0NUE3ZjhLamdDemVQYjYwcytYUnc1Y1IraGliMnpqdE5yT3hZRDdScHNWL3RlQnVxdjBncnFBb0tmMHQwQ3ZieGFLaitvamZFZE1MY05hekdKVHRPRjJhL2ZSc1Rkc0hEYWEzM2paL254TWRrTWs5dW5rMXFiZFlaUEdvbWw1RlRMOEJnTURBaUxJZ3Q1VWQvcU5tMHBWL05aVHJKSlBqaTliTzdMRTBLT2h6bHBNZTd6LzhxQXhtUG5USnJ0UWZQVTdRMmZ3MnhTWW9NWHVwMldraEVqUDF5d3YyUEF3QUdERFd2S002cktQN3FPNk9pUFlEZDdxbzc4SXhFZzdGRlBIT2d2a3ZFalpNUk4wN3k2YkQ3OG5PT0ltVkVRZUZlQjhRMTFWVnh0QVQ3N0s0cytVUWdDcXp5dkNRdXhTazZzeExyaE1Va3VJLytiRlQ3RFdScFNUVmZpbyt0bndFVERGVzA5SlUwZEMxbUxHRjlmUGN1N0c5dmFXSWx3N0tBcnZ6eUtqdzB6Uk91RHR6cGxvUEhUTnh3NUY5NlVHdFQvUWxYaDQrcHNRQ0ErWnNPMlRtN2NReWhkbEt1SEhDQjJialdzMWZ5VEVialp1NzZBd0NEQ2IxNG9EQXJkWXY5b0lXYmoxclBYc24ramJaZnNkTit4YTZMZTV5VElvTXZ2YXBxcVBuaU5tZlkxQ1diNTZ6ZDl5TGtVc0F4M21vNFQ3SlRZdHBiR2cxTXhtMzNlY1FxMnlldG9MSS9JTUY3dFcxcC9vY2RjNGJPV2J0ZldsNzUrcEZOTFEyMUFBRExtY3VkM00veFQ1ZnIyMzNJNGwxQ0pKUEJHR0ptQzNVbzFYNEROMDNUcnlvdCtPNmNKdU5uYkRuTkthb2llZ2ZTcEJBSUJBTHgzNlNzck96WnM2L0IzdjFON1lqQzZNOVpDTVNmRGxGSVZHdkVsTXpIRndFQU1URXh3NFlOVTFQakxIWDBuNmZtUy9HbHZTc3pYeitIMm9yWmxQbUx0aDRYRkJibEg5NENHVHR0VVgvREVWY1BydjJVK2FZd0svWDRwcG1XTTVldjNuOEZIbjN6L09zVGxQdUNVWVlqcmJhY3VnZmZmdjZZL3ZTMkQ1NUFYTFh2TXZ0anFxaUUxSzZMa1I2TFRPUENiNHBKeVM3WnprL0wrQkV3R014c2w3MStlMWVzUHh4SWFtdUd3Vnc4NmFSMEFBQk9icDdkbGRuUWplUm1MQTZuTjhUVTljUmRjV2s1Q1duNXR1YUdBODdXZUFKeG5YY0F5MHlIL0UvS1dFYjhFektwRGVvN1RDWURBRkJabk0rYVRibUxnbnJzVDdtVWp2YkVwMEhzc1NyTjlUVmZpbklCQU8rVG90NG5SYkhhTjU4TUdUVmhWazl1REc5cUs0b0JBRElLcWo4KzFTOG0rWGtvVk1RY1ZudXc3S2ovUUhMUzRrKzRPclEyMWxsTVh4d2JGcENibnZBaE9mcnh6Vk1iajk3UkgycFdWVmI0NEo5a3Q5b3Z4ZXdENnlwTEFRQnkvMWhsczlQUnhxT1dITFRCWXBHWGtYUjYyN3o2cWpJQkllRTFCL3hOYlRrTkJ4cHFLazVzbXZrcDh3MzhzanQ3WE9qK1JjMWR0MTlXU2YycTE5cU90cGJMKzFlL0NQRmJ0UFU0cTFRZm5rQVVGQmFsMDZnQUFGRUo2ZmFXUmdBQURrOFFGQlpsNlVvQWdQYVdKanBYNGlTSElaMmRzNXV3bU9UWWFZczRzbGFsNVpXOUFsOWYzcjhxUHVKVzRJbHRzRkZHVVcybHB4OXZGLzlmUW5yY1kxaU9rOVdpb0txTnczMWZKSkgrUC93Qy9yRWdUUXFCUUNBUS8wR1lUT2FUSjA4b0ZBb0FRRVp6a0Z5L0liOTdSUWdFb2x2SWFnNlMxUnBjVi9TZVRDWS9lUEJnL2ZyMWYxdWhURkZ4cWNxU2ZBQkFQNFBoVHU3blRyZzZyQnpYczJwNkM3Y2NtKzYwL2ZZcHQ0YWFMM1lyZHNMR212S2k3SlFZK05wd2hPV2I1NkVQcng2eFc3NmpvNzMxekxaNUREcDkxdW85M0tianNrcHFPeTg4OVZobytqamdsSUphUDF2SDNtZWk4V2VFbFoyQnlUZ1JjY21XeGpvWUI4U3l0V0tIVmsraE14aUNRaUw4TTlld09CeU1mcUxUYUI2THhsQTdLU3M4L2RnejhsZ0NBYVdERkJzV0FOTVZ6MFRrUTFrS0FIQm1tMk4yNml0NVh1SUNwS0g2Q3dCQVRFcTJ0YkV1M1ArWXBiMFRLK1VOVHlBT0dtWEY2dGxKSWVkbEpQYWhBMVJWV1NGOG1PL0YyQ21MTnMxYTQ4bW5BM3Y0bFl5aW11WE01VERQcXpqdnZkc2NmcEY2SE95ODhHU3c2UVI1RlUzTG1jc1ZOWFFBQU9XRkgzMTNMV0V5bVFZanhzOXc0cDFJOWRzaGs5cER6dTk5RW5nYUFNeUdvN2ZsbERWand3TDBoNW9OR0c0UjR1dTV6Mm44d2kzSDJwb2JxQlN5MXNDaFJSL1RTL0l6MllmREFuekttanprdGgyKzRkemw1TEJzMmtmTWcydTU2ZkYwR2sxV1NYM2IyWWRhQTR5NUo0a0xDNENDbFAyS1hmTTJlUFgwWjZPVmc3T1d2dkhwYmZPcVNndktDejl5bDI1c2JhNFhGQmJGRTdxMHo5K3oySXlWemNlSENYTlhjemVTMmxyaUl3S0w4OTV6dE9lL1MxSlU3Nitrb2NNOUJOSzMrNUFER01aSStTZHdFZzdwL3Z5SVBnRnBVZ2dFQW9INEQxSmVYdjc1ODJjQUFKWWdvR1V5bVUvNUhnUUM4VWVCeGVIN205bzFsT1V5YUpUaTR1S1NraEpOelM1MWdmOGt3bUlTcS9aZHFTNHJ0SnExQW92RnlpaXFjZi9SbmtJbXRUVFU0dkI0YVhrZXdvMndtTVJJNjVuRExLYVZmdnJBOG1hS0RyME1NQmhCSVJFeXFjM0ovVnhSYmtiUVdYZjlvV2JQYnArckxQbWtOOFIwK1BqcDNGTmx2WG5KWkRMWGVQbWYyano3K3VHTjhzcWFReTJtL0p6ckJpTGkzNHI2WVhHNGk5SGwzSDIyMkJtV0ZXUzdITHpPN3UvRGh5Q2YzUVVmVXNaTW1qZHV4aEwyOXBiR1dnQ0FzcFplZGRubnlOdm5vQ1lsSVNNUGo3WTIxZWRtSkFJQXpLYndMdjhIaTdJQkFBeEhXamJWVmVXOGpZc05DMkJWUmhPVmtQSzQ4b0xWTXlyNFlsNUdvb1NNd3FCLzU4VDFHcGhZMUIzVEsyN3dSQUgyKzh3ZnRmNEdyQ0E3TEFiYm5XekJqdlpXbU84Ry85WFVIOEthUVVwT1dWWlJqVXFsYkQ0WjhwUHN5Ym9UUzhpSHROaUlhd2ZYMVZhVWlFdkxiVGh5MjJpMGRmNzdaSGhvMW1vUGRaMUJQbTRMYmh4eGRkcmxvei9VYlAzaHdLMHpqU3FLY3R1YUcySE5PMUpyYzFWcEFRYUQwVEVheVQwNWdTakkvd1pDeVhpSW1lMDY3d0IyUzN0MjdKemR5Z3MvRGhwdHJhRTN1S2RTTlFCZ3JmZU5JV01tSHIrZmVlL2lmbVZOUGNNUjQ5bVBNcG5Na3J4TVBvNU9MSFNNUnJLcmFjVzU3N3J5cW9kYklqM3U4WnZub1JueFR5Z2RKT2hHYnoxN2xaQ0kySlBBTS9WVlphRitYcUYrWGtvYU9vTkdXUThjYnFHaE4xaEpRNGZkMUt4djl5RUhTM2FjMnU5a2VmUFlsdUhqcG9sS1NIOTNac1RQQUdsU0NBUUNnZml2UWFmVHM3S3lXbHBhQUFEU3Fub2kwajMrdlEyQlFQeEdoTVJsWkRVTmF3clNTQ1JTWm1hbW1wcmEzMWFBejJpME5maEh2emg0NnpWM2grU29leWMzejVaVjB2QjUycVh2Q1o1QVlGWGpJclcxUkFWZkdERE12UFpMTVpuVUJpdkVoMTQ4OEQ3eFdlTFRJQkZ4S1ZrbDllMnpqSGRmaWpJeXRXR2Y1TllwdDhLczFJVmJqdG12MkhYLzBzRzQ4SnMvVDVQcWMxS2lINFpkTzZxZzFtK0ZweC9Ib2ViNmFnQ0FxdlpBVmUyQktkRVBNdUtmc21jUFJZZGVvZE9vZXNaaitNUnVsSC9PQVFBb2EraWEyczdOZVJ0MzcrSis4NmtMdVFOTUdBekdrOERUQUlDSmptdS9hNXpjSFNnZHBPS2NEQURBRDVaMTZ5bnF1b091djI3aTA2R2lPUC9PNlozUWs4dlVkcTcyUU01Z0ZoRnh5VTNIZzZFazhUTlcyTnBVdjNpRVdEYzZka2w2N09QYWlwTGg0NmV2Mm50WlFrYWUya2toRUFYa2xEVWtaUlZoS04rZXF5OGpBazVhejE0MVllNGFMQTZucVQ4azUyMWNia2JDOEhIVEFBRDU3MTh6bVV4bExiM2VTUnM0UEdIZUJxL3B5N2J4ajM1YWR5Z0FBRkNZOVJidTRaNmRBb2NIQUJBRmhlWnZPc1I5OUZQbW0vYVd4cEhXTTJHc0h3eHRJN1cxMEtpZEhEMTMrRWF3dTMwOXZISzR2cnFjUFF5d3ViNm1LRGNqNTIzY3g5UlhCVm1wTUNVUUFORFAwTVJ5NW5LTDZZdGhXdCtVeGE1eDRUZGZQYnllL3k2cHN1UlRaY21ucU9BTDBMOWZVYTJmbEp5eW5MS0drL3M1OWkvT2orOUREZ3hNeG8yZU9DY3BNamo4K25ISGpkN2Z1NFdJbndMU3BCQUlCQUx4WDZPam8rUGR1M2NNQmdPTEk4aG9HT0tKdlNsT2hFQWdmaGRZUEZGVzA3QytKSXRPcFdSbFpabWJtMHRKU2YzdVJmMS84K3lPYjN0TGs5bVVCUTh1SFlRdCtzWmozUDBpczFOZkpUNjVzM0R6VVRLcExmRnBVSmovTVhaTnFqajNYV0ZXS29Fb1lERjlzWmlVckp5SzVuaDdwOTkzRVQwak56M0J4MjBoazhtMG5Mazg2V2xRWFdWcFhXVnBYVldwcWUzY0NYUFgxRmFVQUFDazVKVk5MTzFTb2gvY09iTnI4SmlKMEcyS1J1MThkdWNjQUdEeXdvMWRUYzVnTUVyek13RUFhdjBOVFN6dE5IU05Tdkl6dy95UGNodTBSOSs3WEZHVUp5SXUxVmRwajFrcEw2bWRGQndlcnoxZ2FKOU0rT00wMTlmY3U3RHZ4YjFMZEJwTmI0anBvbTBudXZLaTF0QXpncTVTdnJ1VzhPekF3bnYxcEs0Q25LMGNuSmU2bmVadXgyQ3hQTTNGdTZMbVN4RU1vbUd4WlB2SmdTWVdZeWJOZzIvM09ZM3ZhRy9kY2lxVVZWNUF4MmlrNi9GZ1Z2OUJJNjF5M3NhOWlib0hOYW5VbDQ4QUFQckdadDFmdzcvT3Z1TlU5emVKMXNDaEFTbXRyTGZsaFI5M09ZN0VFNGhYRStwNFNscWJaeGpVVlpZS0NJbHdIMkx4T09Ba0FHQ0VsVDBBUUVaUlZVeEtOdTFWK05KUkV0OWRETHNSTy9TS2FxeXRaTytnb1dzMDNIS0crZFNGeXBxNjdPMEVvb0NWZzdPVmczTmRaV2x5MUwwUHlTOXkwdUxKcERZcWhReEwvam1zMnQxOUpiZjcrNUFEaDlVZVNaSEJMKzVkbnJSZ28vdDhIakZ1ZlBDTkt1NUdMOFIzUUpvVUFvRkFJUDVyVkZSVUZCY1hBd0NJSXVMeS9ZYjhiV1kwQ01UL094Z01SbHA5b0tDWWRIdERaV2xwNlpjdlg1QW05U08wTk5ZOXVuWkVXRXpDYlBKOGxpWUZNVEFaZHlvc0I0ZkhVenNwZ1NlM1o3NStudlhtSmN2MitOSFZJOUJLR1NhMVdUazQvNllyNkEwdjcxK0YrVVIzenV4aU5RcUxTVXhhc0FFQUFBc2FxbWpwRzQyMjdtY3d2REQ3Ylh4RW9NWDB4UUNBeU52bjZxdktGVlMxWWNBSVQ0cHozM1cwdDhLNER5d1d1MmpyY2ErVkUrNWQyRDk4M0hSMTNVR3NicTFOOVVFK3UrRkRieTlpWnlnZEpBRWhZWTdHdEZmaEFBRGR3YU01REtSL0Z4RUJwKzZlMjBNbXRTbW9hczkzUGN3cVlzZ0hPbzNLSjlVTFFxV1F1enpVeVhtSUtDQ2tvVGRZVkZ6SzB6K0d2WjFCcDBjRlh6Q2ROSTluQ2I5OXk4YTN0VFN5Ui9kZ2NiaGhGbE5oQW1CNjNKUDhkNi9sbERYa1ZiVTRVZ0padVdQRzVwUHYrbnFteGp5aWRsSndlTUxibUVjQWdKRTJEdnd2clN1RVJiK3YvbnhiS3ZaZktXenRyVTFRWTJXdi84Z09MQTRnMkxVbWxSNzNwREFyVlVGVmU0ajVKQmduNWU3M0xPSHhMVXBIZTFsQmRtNTZRamNYTm5Uc2xPdUhOMElUS04waG8vV056WXpIVG1hbEdIZDI4YkdLUzh0UG1PY3lZWjRMblViOS9ESHR5K2Vja3J6TWh1cHkreFc3ZVBibnBoZjdrSVZhZndNb0szL0tURzVwclB1bm1VbnBJR0V3R0tLZ01QUnhwMUxJV0J5T2dQN00rUk5BbWhRQ2dVQWcvbXRFUlgydGM2U2tQMHBBcEFlLzVDRVFpRDhFUVZGSkJaM2huOStFTTVuTVY2OWVHUm9hL3U0Vi9SNG9IU1NXNnpZN1h4L3RtTXl1REhUd0JBRldIdG5kYzN0SXJjM1RsMjBURk9ieFJBcWRmUWhFQVR2bm5kY1BiN3ptdmY3b3ZRdzhnZmo1WTNyU3M3czRQTUdlSy9ibi93SWowd2tsZWUrVnRmUlZ0UFNWTmZYazFiUVZWTFZaV1dPRjJXOEJBT3E2UmdDQTJXdjNIWGFaY3ZQNDFzR21Fd0RBaFBwNUFRRG1idkRDZHAweEN0VUhhUVVWQlRWdEFJQ1JxWTJKbFYxcTlFTmY5eVVIYnlmRHZDY21rM25lZldsclk1Mks5Z0JieDNVOVdueGpiYVgvb1EwR0k4WkRveXNXVFhYVmNlRTNBUUJqSmp2MjlzYjBNVEgzcjVKSmJWTVd1eTV3UGN4ZW9JMFBJNjBkL0pNYWVSNWlNT2pMeldTaEkzaFhBVWZjZ1RQS1duckhRdDl4OTd4MXlpMzgrdkg0aU1BOVYxOXlxM3NlVjZNWmRCcjdtbThjM2Z6c2ppOTduOXFLRXFjeG5KbUdWK0pyb2NqVnozQzRrcVp1WlhGK3pBTi9NVW1aeHRwS01VbVpRYVA2eGpXc1I1UVhmZ1FBS0tyMzc2cERKN2tEQU1BblRxci9vQkVBZ0Rscjk3RnFVMm9QSEFxVGZ5TnZuK3UrSmlVaUxybm42a3RSQ1drWlJkV3Ewb0lOazNYOEQyM28wYldJU2NwY1RhanJSc2Yvc1hmbmNURjliUURBeit3ejdmdWlIUkZac2tTSWtNZ3UyZk5EeUpKZHNwZWk3SVNVSlpRbElpbXlFMUdKQ0trVTJyVHZlOU0wMjMzL09ONHhwbW1hVWxMTzkvTiszcy90ekxubm5qdU5mdDJuNXp6bkY4MzRIUExUNjluLys5ZFBaVVY1bDkvKytJbGFuSmRwYjZHanJ0dnRXR2d5QUNEeGJiaXI3U2hENDVIOHBlS1Fsb0ppVWdpQ0lFaUhVbHhjbkpTVUJBQUFPSnhHcnhGdFBSMEVRWnFwaytHd3RKaTdBTU9Ta3BKS1Mwc1ZGUDdGNnJNYnAvYUVxOHlFS3NoT2E2aUF6dUx0bnBiemZzUkJxc3FMcVJKU1V4WnZGbjB0aTFuTEgxLzN6azc5Zk8zNGpubnI5NTNic3hMamNzZi90MTdFM25NdGhVR3ZMc3o1c1FTR1h2V2pXRXptdDRUNlBWbk1Pdmk0S1BSVmlFZ2lkOUx0WmpwaHJta0RnWnZpdkt5Y3RDUWlpZHkxbHpFQW9QK0lDWDJIall1TGV1UzFmU0daSmxGVFdkYWxsekZ2QVpkUUVhRlhZRW9JcjJXWjg1bXZIMStsSjMzdzJyNXc3Y0dyT0J3dTJHZHY3SXU3QkNKcHpmNHJJall5RThEbGNwL2NPSDMxMkxiYTZrb1lNdU1YNm5mY0tnb0VBQUFnQUVsRVFWUUlCaGQwdTdmNlpySzVHVi9kbDQxdHRGdHBZUzRBSVBLZWY4elRXeUs2RFRLM1dyakZBeDRUU1NRaVNYaWRkUTZiRFErb0VsSmkxbUl2eWM4K3NkWEd4R0xHZUpzMUFBQ1BUYlBwVlJYMmJyN3l5dXBXZHR0am50NzY5dW1ONTliNURzZUMrSk9tcThwTFRteXhrWktSaDk4czJLalR2YS94NktrQWdKU0V0MldGdVJwNkJwMzBmdTZneCtWeTM3KzRDM0E0L3BESDZPbEwvSTl1dWVON0VPYkJEUjAvUi96dnRaallMQ2FYd3hHZEZwZnk2UTBBUU05QXlGWjlFTXlURWhHVGtwRlgybk01c2huUkhBakRNTDYzOFpmUExRNlBWeEp2ajBnT2h3MjNzK1RYZXA5RGZyS0txZ0NBeXRKQ1hndWp0a1pnRzBxazlhQ1lGSUlnQ05LaHZIbnpoczFtQXdDVWRYdFRwY1RkWFFoQmtMOE5WVXBlV2E5UFVWb2NtODJPaUlpWU9uVnFXOCtvRFNpb2FncHRGNzN2SGdDQUppWERPemFidXFpYjBWQ2h5NWY0a2NpVTVTNCtMcllqUS8wT3AzMk9UWW1QVVZUVG5HbnY4bnQzSUpiazk1RjdWNHpuYitGeU9KdXNlamZVLzd5YnFMSTd5cDEwR2lyeWtwK1ZxcWJWNVYzNEhRQkFqd0hEZWMvNVMzZDZPMXIzalh2MUdKYWFYdUY2VHNTaTcwK3ZuaFJrcHdFQVJreFp3R3VVVlZTeGQvUGJ2MnBTMUlNQU9XVjF6UzQ5QTA3c0JBRE1YYmVYVjJtK1VlbEpIM3gycjBpSmo0RVB5ZDM2L0ZJTjUvdVhUL2V2bklESEhwdG03NzRVSWM0V2FjM0daakZGeEVNRlZKUVVpdTRBTnpwc0RTOURMeWU5ZTRuSDRXRk1LdUYxV0ZWNUNWd2JLQ1VyNzNnaVpQdTh3VEZod1hkOEQwM2xDOHV5NmhnWnlSOHFTZ3FWTlhSNUJiL0h6TEFiTThPdUlDdHQwL1RlRkpyazlqTVArZC9oQi82ZXNlR2h3eWZaU1BEOTR4b3pZMW5JdVgyRjJlbUYyZWxFRW5scVk1SGZac2hPUzNMK3o5UjQ5TlNsVHFlRUxzMWpzMWdmSWg4QUFIb01GUDUzT0FhOWhzdmhpSTZ3QkoxeEN6bTNYK2hMWEM2bjBVayt1WEVtL3ZWVEs3dnQ5VC90VWpMeVloWmRnbmxWQW8xLzVuTllYVkVLdzJlOGxvS3NWTGdDVWN4TEk3OER4YVFRQkVHUWpvUEJZSHo4K0JFQUFIQjR0UjVEMjNvNkNJTDhGbzNlWmtYcG53Q0d2WHYzYnV6WXNUVGFYMUZBNTAvYWMxbjRraGx4OXQzak1SbzJ6bWpZT0hFdTEyUEE4TG5yOWw3MTJKb1k4eHhQSUt3N2VLMmg4alF0UzBaZXVhOTRNL3p5SVlwQnI5YnIyVjlHWHJtaFBuS0txdnhmRnVkbEpzUThUM3p6TENIbWVVbCsxdFVQZGMrQ3pnRUFUTWIrckRpanF0VjUzTnhWc0g2V2thbWxRS0tIQUZnaVNrUFB3S0RmTVA3MmZzUEgyMjQ3Y2NGOTliMUxIakNrWlc2OWRJcnRKbkh1aTE1ZGVlT2s4OE5ySjdrY0RnNkhHMlcxZUw3RElTblpuMlhVS3N1S0Q2K3o0ckJaeWhxNmVEeWhJQ3QxOXhMejNaY2k1SlZiYTJOWnpTNDkrYXRvTjJUYm5FRTVhVWtiandZYW1WcUs2RVlndG5EMkVNL0xPNWNBQUdaVGhSZE4xKzdXZS83R2d4ZjJyZ2s1dDkvY2VxbVVyRUp1K3BmaS9LeGVnMGV2T3hUZ1ptY1JjbTYvbW5iWDBkT1h3UDRZaHAxeHNhdXJwUSt4bk1VZjhDM0svUjdndVpOQUpBcEVhU1ZsNUNiTVh4L283UUlBR0dWbHE2U3VMZWEwT1d4MnhEMS9LazNTWk93TTBUMHJTNHNZOU9xSXUvN0xYWHlFZG9oNmNJMWVWVUdWa0dwbzJXQnRUU1U4cUwrQWtVZE51NnVHbm9IUWx3cXowNzkvL2RUWUpBdmZQQW5TMERNUVB3SXJwdGI3SERMckdNVjVtWEpLYXBsZjQ2TWYzUUFBcUd2L2pJaDlpM3NOQU5EdTJ1Q3k4ZTlmUG4zNzlIclloTGwvNW9ka3g0WmlVZ2lDSUVqSGtaK2ZYMUZSQVFDZ3lTckpLS08vYmlGSSt5YXRyQ1VocDBJdks2aXBxY25OemUzU3BVdGJ6NmhkRWxFWFNRQ0xXUWV6QTJDbVV1UzlxNTE3RHZnRHRiUTdHdzdZY2VhaE9EMGRwdlhLU2ttY3RjcDFnTmtrRWQwcVM0cytSVDlKakhtZThPWVp6R21DQzVmNmpaancvc1c5ak9TUEZKcmtVTXZadlA0SmI1NDk4UCtSZ2hRYkhucmx5R2FialFlRXBrcEZQUWlBZVV4Q004Z3NaaTRQRC9GTlM0ekZNSXdxSWRWb2hXYVluVkZiVTdsaHNnSGNxcXlUWHZkbHU4NzIvRFhocGJ5NHdIM1oySUxzTkFwTnd2RkVDSmxDMjJrenBDQXIxYzNPd3NYdkJhOUlWc3NTcUtJdG9oc0FnRVNodHNrcXA2OGZvM1BTa3lrMENSR1JIY3Q1cTh1S2NzMnQ3ZUR5dXFUM0VXZDIyUTJ4bkxYaDhQVzU2L2I2SDkxeWJvOTlwLzlIR0ZsMURGMERvMitmWGtjL3ZKSHk2YzNFQlJ0R1QxL0tvRmU1MlZuVVZsZk8yN0JmVGV1WG4wSk1SdTM3RjNmaGNVckNXNkZsNlFVdzZ4alBneS9jOFQxVWxKTXhhNVZyby9kWVhwUUhBSkNXVnhMNkw3RzJwdXJtcWQwd0lrYW1DQysvVGErcWdBRXBFZGwvdzhiUGFTZ3A4dUhWa3hmMnJoRTl5WXFTQWdDQWltYm54dTZteVZyMWM3aHVVbmRlTlgxWlJkVitJeWJBWXk2SEUvVWdBQURRdCtFSVYwRlc2bG5YNWM5RGZOMzlvOFcvSWlJVWlra2hDSUlnSFVkZVhoNmRUZ2NBU0NscWtHaW9DZ0NDdEc5RU1sVkdSWmRlVnNCZ01MS3pzMUZNcWxXbEpydzc2N29zUGVrRGdVZzBHVHN6K3RHTng5ZFB4YjE2UEhmZDNxR1dzL2g3cGlkOWNGNHd2S1d1NjNIbnMvalpKV0w2RlAza3hCWWJlS3lsMzh0b21HVy80ZU1OK3BzQ2dOczZld0I4Z09lVks0cCtGT2kxWXlHVFVkdkZjS0N5aHU3cnh6ZnYrQjdLU1V0YXZlK3lRRW1qOHVKOCtIQ3UxNlBma0YvZkU3Z3cwSE9MVFZwaUxQeVNRYTkydE80N1o2MzcyTmtyWVNINStsNDl2QTdqR2t4R0xaRkVuclowcTVYZGRvRWEzbW1Kc1VjMldCZmxmc2NUQ1BadWZycmQrd0lBSEUrRXVObFpaS1VrN2xzNXdmbjhNNkhWNi84RmR5OGRCUUNZVHBnbk9oSXhkOTFlM25GdWVqSUFRRld6TXdCZ2lxMWowcnVYNzEvZU83TGVldi8xZDRwcW1tUXFiWUhqa1NtMm0wUDlEajIrZnNwdi8vcEFiMWNwR2ZtQzdEU3pLUXVtTGRuQ1B5eUh6VDYrWlY1cTRqc0NrUWdBTHYzeisyT09jeHc4YmpaVWxhbTZvdXp4ZGU4SC9pZmdFak1TaGFxZ0tuenRMYi9DbkhRQWdMcU80S0sySDFsZHUrd0tzbEpwa3RLVEZ6azJORUp1eGhlWWpkam90Wm90UHpNRkFLQ2lxZGQ2bDJoeFpBclZvTit3K05kaFJCSzVtOUdReGRzOGVSbFBkeThkTGNoSzdXSTRVQ0FYa2w5MVpSa0FRRlpCNVE5T3VjTkNNU2tFUVJDa2cyQ3hXRmxaV1N3V0M0ZkRTeXRwRWtpQ1cvTWdDTksrNEFra2FXV3RnbS92T0J4T1ptWW1rOGtrazV0WmdoY1JvVEE3UGRobjc3UGdDeGlYSzZ1b3N1SHdqWjdHWm1ObUx2UGVzYWdnSy9YWXB0bTN6cnFObTdOcStDUWIrT1RQNVhCZ3ZaNFd3ZVVLMlZqd053MjJzQjd5L0hidndlYjloazlRVlB0Wmt5dlEyelh6YXp4VlFtcjZzaDN3Um02ZTNoMTBlZytHWWJvR1Jqdk9QcEtRa2owamFmYzgyRGYyeGQxTjAzc3ZkL0hoTFFYaWNybW5uQlpYbFJVVGlNUmx1ODd5cDV3dzZEVWg1L2FGWGp6Q3FtTVFTV1NialFlMHV2WTY1V1Jia3AvdHUyL3QzVXRIcHk3ZVlqWmxnVUFHVFVMTTgraUhOK0J4TjZNaHkxMTh0TG9hOG5kZ3MxaWhmb2NEdlYzWUxDYVpTbHQvS0dEZ3FDbndwUjREaHR1Nyt4MTNuSnNTSDNOa2cvV1drNkY0UEQ3dit6Y1I3d21ieFlTWldUbHB5WTIrZ1ZLeUNyS0tZajFzdzBKRk9OQmdBZzUvVDFocHU5SFJZSnl1b1QwbElUeWVVRjZjSHhNV0RBQ1k4Tjk2WGp1WktnRkFTV1ZwVVVPYjBIMSsrd0lBMEwzZk1BQUFEb2V6ZC9kenRPNWJYVkdhbnZ5QjkxR1JVMUw5YjlQaGlRczI3bGxpbnBPZVhGTlpCcGQ5RldTbHdaMFc0ZnQ1Yk5PY3QyRWhPRHgrMWQ1TDlLcUtjM3RXeG9hSEhsZzFlY09SR3hMU3NyeHU5T3BLQU1DZEN3ZS9mSHdGLytFb3FtbU9tN3ZhM0hvcHpISERFNGd3aUNsMHdsa3BDUUFBclM2R0F1MGNOdnUwOHhJWTFseTQ1WmlTZW9PNTRXK2ZoY0JGY0NMZVR6SEJud0NWWlVVQzllbXkwejd6SW4xdFF2elBJVCtuYzArWmRRd1NtY0wvenprOHhNL2ZZeXRWUW1xbG02K0ljMkZxbUhLblZ0OEM0bCtBWWxJSWdpQklCMUZYVjVlZW5nNEF3Sk1vMGlvNkluTFVFUVJwRjNBNG5KU1NCcEVpd2FxdHlzcktxcW1wK1VkaVVwbmZFcngzTGhMUm9hYWlEQUJRV3BDOWRmWkFFZDI2R3cyMTNYYWlvVmN4REV1S2pRZ0w4bm4xSUFEdWR6Wjg4dnhGVzQ3QjUyUkQ0NUVlZDVKdVh6aHc5K0xSeksveFBydFgrQjFZMzN1dytlSWRKenZwZGQvcDgrVDNidkVuT1NXMWxocUtoMFNtYkRoOFhhRHhROFNEb0RON0FBQXpWdTZTVTFMTHowengzbWtMTjdudlBXU01nMGNRckYyOWNzOEZOVzM5QU0rZEpmblplMWVNSHp4bXVvM0RRVFd0THY1SE4zK0llQUFBc0Y3aDNLWFhqN2U5cHJMOFVZRFgvU3ZISzB1TFlQN1VjdGR6c0tUTzRWdnhON3ljSDE4L1haU1RjVzdQeWl0SEhBZVBtVDdZd3RxZ3Z5bGNSTlp6d0lnZUEwZDgrUkExWjYzN0ZGdEhQRjk5WlFEQXg4aUhsdzl2eWtwSkJBQW9xR3BzT0h5amU3OWZpaVFPR3o4bk95VXg2SXhiWE5TalUwNjI4eDBPYlpqU285RjNKdXltVDloTjRXV0orRTJZdjI3UjFtUDEyK25WbGRtcG55V2taU1drWkNXa1pESy9KY0Nsa2RLTlZkQ0hpK1pjYlVjMTJnM2F0M0tDNkE0OWpjMkdqSnVGY2JsOWg0M2pqK1dwNitpWDVHY0ZubksxY3pvbG8vQkxaaEN6amhFZTRwdWErSTRtS1cxb1BCSTJ5c2dyYlRoOG5VeVY0QytFeEt4alJONjdlc2YzWUc3NkZ5S0piR1JxK1NIaXdiTmI1OE52KzVsYkw3VnpQbDFSVW5oNC9mUXZINkp3T053SzEzTndoOGVTL0t4Z243MXhyeDV2blQxdy9hR0F6b1lEQUFBdjdsemlzRmt3ZHc4QW9OT3R6NVRGbTRkYXp1WlBuVk5VMWZ6K0pTNHN5S2ZIZ09IOEt6SFpMRmI4NjZjeFlTRUFnSjcvbnpDVW5aWjB4bm5wbDQrdllMYlg2T21MWVh2bTEzaEdiWTJDaWdaVlFvcENrNml1S0gwWmV2bkZuVXNBQU9QUjAwUzhuemRQN1E0NjR5YjBKUXpEZU1jcUducmZQcjBKOU5xMXdQRW96Q0prczVqaHR5K1c1R2ZMSzZzTFRYaXNLaStaMDdlRll3Ni84emtVd0wvZ2tWNWRlZFZqNitQcnA2UmtGVFo3M3RiVy8xbE1pa2drQXdCS0NySzVYQzRlajhjd0xESG1PYXpEMVhLMzllOUNNU2tFUVJDa2c2aXJxOHZPemdZQUVNa1VHWlVXWGdtQ0lFaWJrRkxVSUZFbFdiVlZlWGw1TlRVMTh2THlZcHpVN2pIbzFid2xZQ0t3bUhXaXUwbkxpWHBDdTNoZ3cvMHJ4K0d4b2ZISU9XdmRCYUllWkNwdHByM0xoUG5ySDE0NytUVHdiRWwrRnBmTFVlNmtnOFBoK2d3UlhrMzVyMVZWWG5KODgxd3VoOU5qd1BCSkN6YytEL1k5NTJiUHFtUGdjTGpKaXpiTlhiZVhQMFpnWmJldFN5OWp6NjN6SzBvSzNrZmNIemQzVlVieXgxQy9Jd0NBM2libTArMjJ3eXluRnlGK3I1OEV3Y3dYYVRuRkdTdDNqWnRqejZ2ZUpTa2paN3Z0eFBqNTYyNmRjWXU2ZjQxQnIzNXg1OUtMTzVkd09KeURSOUNnTVZaNEFtSE52aXU1NmNsOWhscndUelVoNW5tZzE2NmsyQWo0NVNncjI0V2JQWGg1Ti94bXJkNmRuZnI1emROYmhkbnByRG9HaGRaaUsvZ0UxZy95MEtzcWR0b01FV2lVVlZUUmFyZ1VOQStCU0dyQjBsY1NVckxqNXRnYkRockZaYlA1MnljdDJKanc1bGxjMUtQVmxnM203TXhlNDhhLzFzK2d2eWs4b0ZkVmZINzM0dTJ6MnpGaHdUQTNxcmVKK2FLdHg3VzZHdVpucGx3N3ZqMzZVYUJPOTc0SmI1NTU3VmhZa3ArTkp4Q1c3UEFhWldVTFQ1Kzd6cDFJSWdWNnUrWm5wbXlmTjNqR0N1Y1pLNTFKNUI4aEQ0M09QZWF1ZFRjMm4xYi9EMmFtRStlOWYza3YvZk43aDJuQzMwYk5MajBIbVZ2QjQ4THM5TkNMUjU0Rm5XTXg2M0I0L015VnUyYXNkT2IxakgxeDk5cHhJVlhNOUhyMmI2Z01QS1NrcnEyc0lUemxwN1FnQnk3TkF3Q010bDRhOVNBZytsRmc5S05BZ1c2Vzg5WUkvVnNnRG84WE01bUl3MllWNTJXSzAvTjNQb2RDMWRaVVBibHhPdFR2U0VWSlFaOGhGc3RkZlFRMnRWVFY2b0luRUhMVHY5aGJhRk1scE9wcWEwcnlzM0U0WEsvQm81dDNSWVFmaWtraENJSWdIUVJjMmdNZllpbVNRbjU5UnhDazNTRkx5RWdwZEtLWDVUT1p6SnljSEUxTlRURk9hdmQwRFl3ODdpVDkvamlpaSt4TVg3N3p6ZE5iQnYxTng4MWRKYUpzaXFTTW5QWHluVloyMnhOZWgybDA3dEZPVTFDbDVSU1h1L2hjTzc1OXc1RkFQQjdmZCtoWUdYa2xNb1cyMU9sVWJ4UHordjM3REJsekpDVGhndnZxd1JiV3ZRYVBycTJwMHV2Wm4xbEwzM2owSm93NlBiMXhCaTZia3BaWG1yUmc0M2liTlVMZmJUV3RMdlp1dnZQVzczOGFlT1psNk9YOHpKUnVSa09Oelg5a3JDaXBhOVZmY3NXZ1Y4UHNyUjREaHM5YzVkcHJVSU81UlRnY2J0WGVTOG9hdXJOWDc2SFFKQzYvRmJYWXJVVW9xbW1TS0ZSZVdXZ2lpYXpUcmMvQ3JjZkVLV2hsMEcvWStjamlscDJQWm1mQjFMRCtaaE5kZk1QRGdud0tzOU5ackRyK2x3aEVrcEs2dHRua0JmM05KZ29kYlovOXhDOGZvZ0FBQkNMUmVQVFVTUXNkZWd6NFVUZE5UYnZyaGlNM3BpLzdSSk9TMlRpMUo1TlJLNitzdnU1UWdFQTErcG4yTHVvNjNjNjRMS3VycmRIdDBROEFNR0x5L05TRUdLcUU5RXg3RnlKSitPYURwaFBuc1ZuTXFQdlhTb3R5QVY5U0VnQkFVa1pldjgvZ0tiYWJlUXMvTHg3YStEWXNCRVpKVnJuNzhRSnFrSzZCRVUxS2hzMnNZN09ZTUw5SlJrSFp4R0xHM0hWN0c0b3pRaU9uTFJLbnhubHZFL05OeDI0OXVYRzZNRGNETHBmRDQvRnl5dXBETFdkYnpGb2g5SFFwR1hseHRnZUZSYW5XVGhCU05xdSszL2tjQ29YSEV6Sy94a3ZMS1M3WjZXVmlZVjIvZzV5UzZ2eU5CNE45OXBZVzVNQi9lb3BxbWxaMjJ3WFcyeUxOZzhOKy9kd2pDSUlnU0R0MS9mcjFaOCtlQVFDNkRwdXVPMENzYmNVUkJQbjdaWDU0K2pVaUVBQXdZc1FJR3h1YnRwNU8wNFNGaGQyNGNRTUFvR1UwdXZ1STJXS2M4VWR4T1J6eGQrWHJBRmpNT3Q2VGVXRjJ1cnhLSjlFUDZ2eEs4clBaTENhdm5GQk5aZm1KclRaRExXY1B0Wnd0L2lBcDhURTBTUm1OemdhaXV6Mjk2ZE5KcDF0UFl6TXhoLzNETUF6anNOa1l4aVVRU1FKTER0dTFqNUVQYjE4NGFEeDZxc25ZbVFvcW5ScnFGaE1XOHVqYXlUWDcvZVdVVklWMnlQdis3YzJUb0dsTHQ3YkdKQm4wR3MrdE5nTkdUamFic3JDaDJ2a1FpMWtuSXVXTkI4TXdMb2VEdytQYjNiZXl4VCtIY0YxZVMweXQxYVc5Q1UxN2N4Y0FNSG55NUVtVFJHMUMyaTZnUENrRVFSQ2tnL2oyN1VkNVZ6bDF0THdmUVRvT0diVWZlem1scHFhMjlWdzZtbjhxSUNYd2ZON1VQY0w0YTZYRDlMRnQzdmVhT29HdXZRZUowMjNNREx1bWp2d240WEM0aGxKKzJqVWpVMHRlU1hzUkJwbFBHMlF1cWphVHVvNStLd1drQUFCVUNVbkhFeUhpOUJRelZJckQ0VVRIdHY1YUxmNDViQzhCcVk0SHZlOElnaUJJUjFCZFhaMlRrd01Bd0JQSk1pbzZZcHlCSUVqN0lLMmtoU2VTQVFCNWVYbFZWVlZ0UFIwRVFSQUVRVm9NaWtraENJSWdIVUZXVmhiY1VGeEtTUlBmUHYvaTk3Y1J1a0Y3ZFVYcEEzOVAzbmJkZjcrUy9PeUFFenNMY3pKYWNNekM3UFRMaHgzVGt6NjA0SmlJQ0FRU1dWcFpDMzRtdjMvLzN0YlRRUkFFUVJDa3hhQ1lGSUlnQ05JUjVPWGx3UU5wUlkyMm5rdEg4UG50aTNVVHU3MTZlSU8vTWVITnN4WG1tcjc3MXI1K2ZMUHRwdFlFTEdiZDRmWFRiNTExWHpPK1M4elQ0SllhZHYrcVNhRitod004ZDdiVWdFaWpwUCtmL0ppZm45L1djMEVRQkVFUXBNV2d2eVFqQ0lJZ0hRSHZTVlZTUWIydDU5THVNZXNZWjF6c0NySlNqMitlMjBtdnUyNzN2ckM5YSs5QkpES1Z5YWdOT2I5L2lPV3NScmZmWXRDcmVSdElpNGxNb1pHcE5JRllXSDNtMWtzbFplUWFIZTNjbnBXcENXOEJBUDFNeHh1TExQL1JKRloyMnoyM3p2L3c4djdYajlIZGpBUzNvNzdodGV2N2x6Z3hoK3BtTkhUcTRzMHROYkVPVE9yLy82N2hFbDBFUVJBRVFUb0dGSk5DRUFSQk9nSmVucFNFdkVwYno2WGRDL1RhbGZmOUd3Qmc3T3lWdklBVTNGZmVjdTZxb0ROdUdja2Zud2Y3anA2K1dQUTRxWW52WEcwYjNNVmNLSzJ1aGd1M0hMdHl4RkYwdDBIbTB4cU5TVDI4ZXZKNXNDL2N3M3Z0QWY4VzNNQisySVM1dDg2NDVhUW4zenJydnRYN3JzQ3JYejVFeGI4T0UzTW9QQUg5SmlZV1NYazFlSUR5cEJBRVFSQ2tJMEcvQ1NFSWdpRHRYbDFkWFhWMU5RQUFoeWRRcE9UYmVqcnRXOXJuOTNjdkhRVUFLS2hxekYyM1YrRFZ5WXMyUFFrOFUxbGFkTzM0TnVQUlU2WGxGRVVNUlNBUUphUmwrVnRxYTZvd0xwY3FJWVVuRUppTVdqYUxTYUpRK2ZjR29rbkowQ1NsZGZnQ1lmeFlURVp1K2hkeDd1TFZ3eHUrKzlmQjQ2TGM3OHRITjJGRnAyYVhudnNDWW5oZjVxWi8yYjNVWEtCUFRXVTVBT0Q5eTNzcnpIL1ppc3R3MEtnUlV4WVk5RGZsYjR4NkVKQ2Iva1ZlcFZQOXZiUTBPdmNVZjJML01xcTBBZzZIeHpCdWVYazVrOGtrazhsdFBhTjJqMTVWd2F5cnBVbktVR2dTL08zZnYzelM2R3hBSlAxMTczQjFSV2xLZkl5VXJJS1lXOWZWMTBxM1hGMVJHdXl6ejJ6cVFtMzlYczBiQVZhK2UzemQyOXphcnFtN0FTSUlnclIzS0NhRklBaUN0SHMxTlRVc0Znc0FRS0pKRVlnZGNJUHFQNmE2b3N4ajQwd09tdzBBV0x6OXBJU1VqRUFIQ1duWldhdGN6KzJ4cnlncFBPMjhSUFNPMUFiOVRmMml5L2xiMWs4MnlFMy9zdFBuU2JlK0p1ZmRWeis2NWpWOTJRN3I1WUtGbVE0RmZSUTZZT2EzaEUxV3ZSdTlpdzhSRHp5M3pzZitYNk9kdzJaeDJLeEd6K0poTXVqOFg3TFpyTktDQnRlTENieFVXVnBrTm1XQlFKL1hUNElBQUgyR1dNeTBkeEYvR2dnL1BKRklscENwcXlsbnM5bVZsWlZLU2twdFBhTld4NkJYLy80Z1ZBbXBobDQ2Nzc0cTRxNy80dTJlbHZOVzh4clRQci9mT211QXZFb243OGZmbTdFOVBJWmhlZCsvcFgyT05lZzNURWxkK3pjbUxzVDNyNS8ycmhqZjA5ak14VGU4ZVNPMHhpMXp1ZHpqbStmRlJUMTY5VERnU0hDQ1FCUmVmTTl1blF2MjJWZGFtTHZLM1U5Z2ZFellkaE1DbWpGekJFR1F2d1Q2K1lVZ0NJSzBld3dHZzhQaEFBQ0laQ29Pai83VDFreGNMdmY0NXJrRjJXa0FnT0dUNXc5cW9BRFRtSm5MSSs5ZFRYNGYrZmJaN1ZDL0k1TVhPZnp4bVlxUytEYjh5QVpyRHB1Rkp4QVdiVG5XU2M5QW5MT3F5MHZPdWRsWFY1UUNBUFQ3bUFqdDR4ZGRqaWNRS3N1S1plU0ZCRVJ1WHpnWWRIcFAvWFkyaXdsenUvVDdERzc2M1NBLzRIQUVJb1ZXVjFQTzVYSnJhMnZiZWpxdGpzTm1MeGdrL2Z2alhJcXA0b1dsTXI3RTZUYVFnY2h6Ly9JeEFNQm9xOFZpeGpqS2l2THlNMU1Lc2xLelVoTFNFbVBUa3Q3WFZsY0NBR2F0Y3AyeDB2azNKOC9sY0c1Zk9Eakthckdja3FyUURzVjVtVThEejA1ZHNvVW1LZnk5YW8xYkZuRGQweWt1NmhHSlRISHdDR3AyUUFvQU1QRy9EZmV2SEkrNGU4VjZoWk9hVmhkZSs0MlR6cmZPdWpkNitybUlJcUUvbHhBRVFmNSs2QmQzQkVFUXBOM2p4YVFJSkNvZVQyanI2YlJYQVNkMnhFVTlna1dkN0p4T045UU5qOGZidS90dHRqWmkwS3V2SEhGVTdxUmpNbmJHbjUxcGcxNC9DZkxjWXNOaTF1Rnd1T1V1UHFPc2JNVTVxN1F3MTgzT0FnYWtqTTJuMlRrTHYzY0tUYklvNy91R3lRYWREUWV1TzNCVllJbE5Rd3Qvc3RPU1lKWlcxOTRvSnRWOE9EeWVRS2JDeUdsZFhWMWJUK2ZQMGVwcTJMd1RzMUlTK2I5OGVNM3JndnZxOFRackZqZ2ViU2o0a3AzNk9lckJOYmpMd1IzZncwTDdETFdjcGFTdW5mZzIzRy9mdXZ5czFMcmFHdjVYU1dTS1hvOSt1Z1pHbWwwTjRUZExJT3V3UGpKVkFvOFhzZzk0ZVhHK3g2YlpTZTlldm5vUTRINzFOWmxLcTkvSFovZUtEeEVQd29MT3pWNnpaL1QwSlFManRPd3RDMzNweFoxTEllZjJBUURrbE5VZitKOFFmYWNBQUR5ZXNHcnZSZDZYZ2Q2dXpMcWZBVlpGTmEzTXIvR25uQlozNi90ejV3UVplV1grY0haeFhtWlpVWjZpbXBhQ1NpZitrWWtvUVJoQmtIWUx4YVFRQkVHUWRvL0paTExaYkFBQWtVekJvYUxSelJJV2RDN2szSDRBQUUxUzJzRWppQ29oS2FLem1sWVhlM2MvajQwek1RdzdzY1VHaDhjUEhqTmRhRThPbTgyL0JBa3VRbUhRcTJzcXk5a3NKZ0NBVmNlQXRaa2dtcFNNMEFkVWNUenc5L1E3c0I3amNuRjR2SjNUS1RFRFV0Ky9mRHE0WmtwUjduY0FnSkdwNVliRDF3VWVYeVdsNVlaYXpvWmhrWHNYajNMWTdPTGM3NHBxV2dMamFIVXhIR281VzlmQXFLNlcvdlRtV1Y1NzV0ZFA4Q0RoemJPazJKZjhwNmhyNi9jM205aThtLzNYNEhCNElsa0Noam4raFR3cG5vTTNQell2ZjJkT1h5S1h3K0Y5MmEzdkVEa2x0UWYrbnJrWlh6Y2R1eVZRVUFueTNiY1dydHNOOVJNZW5RRUE2Qm9ZS2FscmEzYnVtWm1TUUtGSzZIVHZxNmJWSmUxemJGSHVkenZuMDZPc0ZoTkpQNE1qWHorK2NsNHd2TEViL0tCcllDVFErUG50aTJPT2M4cUw4Mm1TMGxPWGJoVWFrQUlBTE5uaGRXSHZtdmN2NzUxMVdmYndxcWZ0dGhPR3hpTmI2WmJydDhlRWhaeHlXb3hoR0FDZ0tDZWpLQ2REOUowQ0FQQ0VYMkpTOXk1NzBLc3FCUG9rdlh1WjlPN25ENHF6NFhuOHVhZ2VEck9pSHdYKzUzQm82UGpaalY0T1FSQ2tYVUMvdUNNSWdpRHQzczg4S1NJVmgvS2ttdTU1c085WmwyWHdlT1dlQzUzMHVqZDZpb21GOVl5VnpvSGVybXdXMDhOaDFsS25VL1VMZUFNQWtqOUUxdDk2ejgzT2duZDg2Nnc3LzhvVWp6dEpHcDNGV20zSGo4MWlYajY4NllHL0o2eXJzc3I5b3VuRWVkVVZaWjdiNWs5YXNMRzNpV0NGY3A3b1I0SGVPMjFocmtmdklXTTJIYnRWUDkxSlVVMXovZUVBV0lUNGVZZ3ZBTUJnd1BCdm4xNExkSk5SVUY2eCt4eFZRcXE4T1AvaWdRMzFyMVYvTThIQkZ0WW9KaVVtSEI1UEpGTUJBQndPaDhGZ3RQVjAycC9PUGZ1N1gzMjlaK21ZdUtoSGJzdkdidk8rSjlEaC9wVVQ4YS9ERk5XMDFoMjZWai9idERBNzdjUVdHd0tSMUVtM0d3QkFWbEhsZkVTUmxLd0NmSFcvL2FTaTNPOEtxaHI4QVNrZUhCNHZJNjljdjcyeXRCQUdkUGl4bUhXQjNpNTNmQTl4T1J5OW52MDNITDZ1cHQyMW9adFMwZFRiNm4zMzdiUGJmZ2ZXWjM2TmQ3VWRaVHB4M24rYkRzc3JxN2Y0TFF1SWUvWDR1T01jTG9jemR2YktNVE9YTlRSREtQbDlwTy8rZFJpWDIyZUloY0JMNnJyZER0eUlMY3hPcDBuSkNHd1pjY05yMTkyTFJ3WDZaM3lKQXdCMFJRdUJFUVRwUUZCTUNrRVFCR24zbUV6bWo1Z1VtWUxXN2pWVitPMkxwM2N0aFErSEN4eVBpTDhRYjZhOVMzVkYyUVAvRTF3TzU2ekxzdFQ0bU1VN1R2SnZvdmRuNUgzL2RzeHhUdnJuOXpESmE5MmhnUDRqSmpEb05jNExUTE5UUHllOERsdHp3Ti9Fd2xyZ0xHWWR3Ly9vRnQ1eUc0dFpLeFp2OXhTZGtITHQrSFltb3hZQUVQM3dSdlRERy9VNzdBdDQyNlhYd0JhOU9lUUhITzVIVEFyRHNIOXE3UjVjSVBieXppWHgrOXR1OTlUczNLTit1M0luSGVmenoxeHN6UmcxVlRCTGtTZjVmZVRsdzV0d09Od3FkeitEZnNQcW54dnFld2dBTUhMcVFsN0dFQzhnMVNnbE5TMnZ4MEp5aUphWUtsV1ZsL0MzcENYR2V1MVltSldTaU1QaHh0dXNuZTl3VVBUUEV3ekRrbUlqVWhQZUhnbE91T0hsZk8veXNjaDdWMk5mM0oyLzhhREZyT1V0ZnNzOGtmZXZlVXk0dnE0QUFDQUFTVVJCVk85WXhHWXh6V2ZZTGRucGhjUGhSRXd5N3RWamY0OHRHSmZiWThCd0I0OGdnVmR4T0J4VlFzcDMzOXJrRDVGN3I4WG85ZWpIZTZuK2ZoMTF0ZlQ4ekJSWlJWVVZEVjBSVjBRUUJHbGZVRXdLUVJBRWFmZlliRFlNcWVEeFJOR1BCNGlBVUw4alY0NXVoa3ZxWnRxN1RGcTRzVW1uTDlwNkRBQU1KaWlGQloxTGZoKzVmUGU1K2c5NHNvcXFQaS95ZWZ2dXVmbEg4L2JkbTcxbUQ5eDNiMWF2NW56anZuLzU1UFRmTUxnOFVGRk5hNnZYWFozdWZRQUFWQW5KTVRPWCsrMWZ4MkxXZVRqTXNuTSt6Wi9HbFpIODhjUVdtK3pVenpDdmF0SFc0K1BtMkl1K1VQS0hxSWk3VndBQTNZeUdTTW44OGpTZWwva3RMK05yL1QzT05ucmM1SzlWekMvazNQNVhENjgzNDM3L1hUZ2Nua2lDWVFpNHllWWZVMTVlL3VEQkEwTkRRM1YxZFVWRnhXYXZMVzIyd3V5MCtOZGg0dmV2dnh5TVIwbGR5OFUzbkNvaHhSOVIrdkxoMVQ3N2lSdzJhNHF0STV2RjlObTl3bmJiQ2Y2RXdSZDNMcjE1ZWt0U1JxNVZONDU4NE85NTZkQkdEcHV0cUthNWN2ZUZQa01GVTRyd2VBS0ZKa21tMERBTVMwMTRHLzBvOFBYalFManFWa2xkZTRIakVST0xHZDVPdHJucFgvai9LOURpdDN6MzR0SExoemRoR0dZMmRlR3lYV2VLOHpMWkxLYTZqcjdRbTNvVTRPMjNmeDJIemU1c09HQ0wxMTJCOVlOdS90RUVBakVsUGlieGJiaUdub0c2amo3L1NtZnpHWGJESjgyWGxsTmFZYTRKRnhoeXVSeU15NjJ1S0xVelUrTWZaK1BSd0I0REdsa2ppU0FJOHRkQ01Ta0VRUkNrM2VOeXVUQW1oY1BqQVlwSmlZZkpxRDI5YTJua3Zhdnd5OG1MSEdiYTcycnFJRGdjem5iYkNVVTFiZitqbXpFTXkwbFAzclZ3eE1pcEMyZmF1eXFwQzFaY2dvdnN4Q25IeTJHek9SeDJRNmZ6MCs3VzI5QjRaT3lMdTcxTnpOY2V1Q3FycU1KN2FjTDh0V1FLMVdmM0NvekxQZXV5akY1VlBzWFdrVUd2RHZSMnZYL2xHSHpHazFWVVhYODRnTDhHalZBTWVvMzNqa1VZaG5VekdyTDdZZ1NlOERNWGoxNVZzV2w2SHdEQVVNdlpBcXNPTytsMjE5YnZKWFJBYWJSRFZsUGhjSEJaTG9aaEhMNHlTWDhBblU3Mzl2WW1FQWpkdTNjM01ERG8yN2V2a1pHUmdvSzRXVUsvejhwdSsrUkZtd1FhVHpzdmZmWHcrcnBEMXdhWVRSSjRpVXdWVWppSkIyYjlZQmhHcjY2RUxaK2luOVJXVjVwT25EZG5yZnNPRzVQMHorOHp2OFk3SExzRmQ3dExmaC9wczNzRkFHRGhsbU1LcWhyd2xKdW5kc09RTHBTZS9BRUFjT2ZDd1lqUUs3ekdXYXRjbTNTYlhYb1pBd0JNSjg1YnNzTkxVa2F1ZmdkZEE2TTErNjk4akh5d1lyUkdXVkVlYkZUWDdUYlVjbmJQZ1dZd1huenc1c2VYb1pjRjFoRzN5QzBEQU9qVmxXZGM3R0NPNU9qcFM1YTVuTTFPL2V5K2ZCeUh6ZDU1OWpHTWh2TXdHYlcrKzlhR0JaMERBUFFaWXJIaHlBMEpLUm1CTzRMcGJMc1dtUUVBY3RLVEJYWmF4Qk1JQVhGc1dPNmR2elFZaDgycUtDbmc3OGxpL2x1Wmd3aUNkREFvSm9VZ0NJSzBleWdtMVZSTVJxM1RmOFBTa3o3QUw2MVhPTTFldmJ2Wm8wMngzYVN0Mzh0ejIzOVZaY1VZbC9zODJQZjl5L3ZIUXBQclAxaldWSllCQUNSbDVFVVBlT3VzVzZDM1dBKzBPQnh1OWI3TFlVRStreFk2MUU5Z0dUTnpHY0RoZkZ5WFl4aDI1Y2ptckc4SkNUSFBTdkt6NGFzakp2KzNhT3N4Y1pZZ25YZXp6ODlNb2RBazdmZjRmb3ArMG5mWU9GNGlocytlbGNWNW1UUXBtUVdiQlN1LzhNUyt1SHZCZlRXUlREbCs5NHM0TjRYVWh3TTRIQTRQSXd0Y0x2ZlBUNkNxcXVyZHUzZXhzYkhCd2NFeU1qS0RCZzJhT0hGaTM3NTlpYzBxUU40a1JCSzVmcGt6dU02VVJLWUtaT2MxaWw1VjhUekU5K0hWa3dWWnFiQmxwdjB1dlI3OWpFekhFMGtrVjc4WFhqc1d2WGtTdEczT1FNZmpJVlVWSlVjM3ptUXlhc2ZickIwNWRTRnZrSVNZWjUvZnZoQVlPU2syZ3Y5THkzbXJtelN4Ym4xTmpnUW5DQlN6WTlZeFVqNjlTWWg1bHZEbTJiZFBiK0FXbGpnY1RyL1A0QUVqSnc4Y09VVzdXMi8rL21RS3RYNWh1eGE1NWNxeTRoMXpCeGRrcCtId2VKc05CNmJZYm9LTGhRbEVVbWxCam92dHlHMm43bmZyYXdJN1p5Ui9QTDU1WGs1YUVnQmczQno3UlZ1UE43UXVPUExlMWFSM0wvVjY5T3N6ZEN5dnNiUWdPK0t1djZ5aUtxOUZXVU4zOThXSStxZGZQK2tVSHVMWGxMY1pRUkRrcjROaVVnaUNJRWk3eDN0R3hlSHdPSUJpVW8walUybUR4a3hQVC9wQUlsT1d1NTdUNjlFdk5lRmRzMGVUVVZBMk1yVThkUFBqR1JlN0R4RVBTR1NLZzhmTitnRXBlblVsWEZVa2ZpVWFjVWpLeUUyeEZTd2Z6ak5taGgzRzVjS3NoeGYvTDhxanBLNjliTmNaSTFOTGNjWVA5VHNDVDF6dWN2YlZ3K3MzdkhacGR1azVkY2tXMHduenJoM2ZIblgvR2c2SFcrRjZUbUJyZG42c09rWlI3dmMvWDJtclE4SGhlS1hpcXFxcXZuNzkyZ3BYd0NrcUtvcE9nTUl3ckthbXBxYW01dmJ0MjNmdTNOSFUxQnd6WnN5b1VhTlVWRlRrNWVYL1FIenFkNlFtdkFzTDhvbThkeFV1RUNNUWlUQmJFQUF3Y05RVWVFQ1ZrTnA0TlBEaWdRMzNyeHgzV21ESzViQTViTGJabEFVTHQzandEN1YydnorejdzZnVod2t4eitFT0NjdGN6dllhOUhOREF3VlZ6YlRFcHYxVWdRR3BzcUs4YjNHdnY4WkZKMytJVEV1TTVXVkh5cXQwNmpQRW91L1FzYjFOeHZCblJQNlpXNWFSVitwcFBMS3lyR2pkd1d1OHJRbVUxTFZkZk1OZEZwa1Y1WDUzczdQWWZQSk90ejRtUVdmMjNQRTl6R0d6eUZUYXdzMGVzTEtWVUtXRnVlZmRWMU5va2h1T0J2S3Y4M1d6R3dzQXNGbS9uOWVDeHhNVTFUUmhhQ3dqK2FPaXFpYk15cVRRUkcyUWlpQUkwaTc4MWYvdFJCQUVRUkJ4Y0xsY0dKYkM0UWtvVDBwTTFzdDNsaGJrREo5a1k5RGYxR0ZhcjZ5VXhHWVBOVzZPL1pLZFhncXFHdHRPM1k5NkVJQnh1UWI5VGV0M1MvbjBCc013UlRWTi9uQlYvWTIzZUZRMU82ODU0TS9mQW5mQ0VuOWlHSWJGaG9meTE0Y21VMm1XYzFmUFdPa3NmblpKSjczdUpESmx5dUxOcGhQbkJYcTcwcVJrc2xNL2UyMWZlUG53cHNyU0lnREEzSFY3aDR5YktXSUVIQjdQKzMrazJYaHI5OTYvZjc5Mzc5NFdINTlJSkZwYVdqbzRPTWpJQ0s2eGd2Zy9xemdjRHNPd3JLd3NYMS9mcTFldkdoZ1lHQm9hOXVuVHAxZXZYbXBxYWkxZTFZNi96QkFFWXlzc0prUGdKVHlCU0taUUJUcC9qSHAwMVdOclJ2SkgrR1hmWWVPbTJEcUdoL2hHM1BVSDlXQVlwdC9YaEJiaVcxdGRpY1BoWnRydnFsOVRpWDlGbTcvSFZuZ2dyNnd1WW84ODBmSytmNHQrRkppVytDNDE4VjFKZmhhdlhWSkczc2pVc3VkQXM1NER6ZmhUcU9xL0lUQnV5U3ZZMU9LM0RBQll2TjF6aXEyandCSmQ1VTQ2dTN6RFhSYVpGZWRsN2xzNVFVNVJGWmE0NnQ1dm1MMmJiME4xcG1BSzJKSDEwMnNxeTVZNm5icDkvb0NpbXRiNGVXc2taZVFDdlYwL1JUOHhOQjQ1ZlBMOCttZWx4TWZzdDU5b01XdTVuZlBwaGtaR0VBUnBYMUJNQ2tFUUJPbElHZ3h3SVBYWk9aOXFrWEg0NjljTUd6K25vVzd2d3U4QUFMcjFIZkxqTEFvTkFQRDE0NnZxaWpLaFc4aVRxVFRlV2hoSVRhdkw3RFY3QUFCU3NvcjErL09qVjFWRTNQTi9lUFVrWEQ0REFDQ1JLZVl6N0t6c3RzTjk0c1Uzd0d5Uys5WFhPdDM3d2lVL0UrYXZ1M2w2OTcxTEhqQWdSU0NTaUdSS1hTMWRvSG94UDFnTGhrQkF2M1Q5MWRoczl0T25UeE1URTBtL2ZocFpMQmFEd1JEby9HT3hNQTRIQUtpcnE0dUxpNHVMaTd0ejU0Njh2RHlWU2pVME5IUjBkS1JTQldORHpTWlFhWWpudU9OY2dSYmowVk1kVDRRSU5ETG8xUm5KSDRra3N1bkVlWk1XT3NBeVorRWh2Z0ozbEpIODhlMnprUEFRditLOFRBQ0FtbmJYbFhzdWlDNmVYVnFROCs3NWJYak01WEJ5MHBJRlFqWmlZakpxQTA3c2dLSGJUbnJkYzlOL3JIS3RxU3g3OS96T3UrZDN4QmxFVmF1TDU0T1UxcnRsQ2sxQzZOMnBhT2hhMlczMzJiMENaa1JTYUpKejFycU50MWtydWh4KzVyZjRqT1NQbzZ3V0d3MGJkLzJrVTFWWmNhamZZU05UeStpSE41VFV0VGNjdVNFMHN2bi9NZEdmWGhBRTZUalFyMGNJZ2lCSXU0Zkg0MkhhQXNibEFneERxVkpONWVBUnhGdUpBMTA1c3ZsVDlCTWlpYnozMnB1R3pxb3FMOW16ZEF4OFZHdjBFaldWNVM5dVh3UUFEQncxRmJiQVFqQWZJeDh1SGlidVVqNFpCV1c0U1Y5RE1Bejc4aUhxZWJEdnE0Y0JkYlYwWHJ0ZXovN1d5M1lxcW1tVkZ1U1VGdVNJdmdwTlVscWdxSTJ1Z1JIdk9QNU5HTnd5ajBBa2thbTAydXJLU3djMzNqNi9mOUpDaDNGelZsRWxoQ3lsZ2ZYYTY1Y0VRcG9FNDNKZ0dFaENRa0pkdldtQlJkRzRYRzVaV1JtVHlXUXdHT25wNllMWC9YLzRTU0JHZ0dHWVFKWmZkWFYxZFhVMUFPRGJ0MjlSVVZHalI0K2VNR0ZDVFUwTmhtRy9tVG5WMjhSY29DVXJKYkc4T0Yrbld4OFpCV1grZGhnOEZkQi8rSVRweTNhTW03dEthRUMyb3FUUTI4azJOZUV0RExQQ0xTeW5MZDFxYnIyMDBRL3Q3UXNIT1d3MkRvL0h1TndyUnplWEZ1UTRIZyt1djJWZW8zUzY5N0Z6UHEydTI2MXJMMk5tSFdQcGNHVVNoYXJmWjdDWXA3Tlp6Szhmby9sYld1K1dCYTc3NXVtdE83NkgwaisvaC8vR3pXZllXUy9mS2FlazF1aTVYWHNaTzUwUDY5ckxtRWdpZXozS3VIdnBhS0RYTGxoQVhiK3ZDYjZCRVBhUEhXYjV0bGxBRUFScDcxQk1Da0VRQkduMzhIZzhIby9uY0RnWWw0c0JERVdrbWtvZ0JBTUFnQ0VxUlZWTi9uQ01BTGhFcGRGOXZxQUwrOWJVMWxSSnl5dVpqSjBCVzRhTm4vdjViZmo3bC9jWTlCb0FRRjF0emUvY1F0cm45OUVQcjBjOUNJRDVEZ0xTUDc4L3ZINjZtRU4xN3pkc3orVklnVVlNdytKZVBRNzBkdmtXOXhvKythL2FlMUZSVlRQWVorK2phMTRWSllYK1I3ZmM4VDAwZGZIbUVaUC9FemlYeWFpRmFWL052VGtFQUF6amNuOXNQV1pzYkx4ang0NFdITHVxcXVyWXNXT2hvYUZOMnRFUGhwa2FXbnhhVkZRVUdCZ1lHeHRyWUdEQTVYSUp2eGRFY0RyM1ZLREZjK3Y4aUx2K00xZTVEaktmbGhJZlUxcVlPOGg4V2tPbms2bTBPV3ZkR25wVlZsR0ZUS0ZWbGhiUnBHU01UQzFIVFA3UGFKaGxRelc1K1pVWDU0Y0YrZENrWkhRTmpKTGV2ZFRzM0NNdjQrditWWlBXSHJ4cVltSGR4RnNFdkxwTHpEb0dBRUJCUmNQRk4xek1jOHVMODVlTi9DWDIxRXEzekpPYjhUVTh4UGQ1OElXS2trTFkwbVBnaUZtclhKVTc2VExyR0lVNUdVTFB3dU1KL0J1U0d2UWJCZysreGtWSDN2UEhNRXhWczNObFdWSDB3eHVmWGoyZXVuakxoUG5yQkg1dXdDcnZLTUNOSUVoSGdtSlNDSUlnU0x2SGU5N0RNQzVvdUQ0UklqNFliMUxrZTN5cWoxWDNZMEVUcGJHWUZKdFZCL01JckpmdjVKWDZKcEpJSy9kYzRQV1oxYXM1c2NTNFY0OWpudDZLZlhHMzBleW5aaXZPeTNyMThQcXpXK2ZnZWlLYXBQVGtSWnVtTGQwRzF4c3VjRHd5WWY2NjZ5ZWRYNFplcmlvcjVxVmQ4S3V0cVFRQVVDV0VMNzlDeElFQkRNTzRNQUQ5bS9HZCtxU2xwWmN2WHo1cDBpU2hPL29WRnhmdjNyMjdvZVY3UFB5WlVEUWFiY1NJRVJZV0ZycTZ1a2xKU2JkdjMyN1pDZk1yTHk1d1hUeWF3Mlp0OWJyYnBBUWxxb1MwdEp3aURIbjh0K253Z0pHVFN3dXk1WlRVQnBoTkVuT0VhOGUzTXhtMWt4YXVoUDgwUmxzdjdUWFkzSGZmMm1PYlp0czVuemEzWHRyY2V3SUFBSUJoUW90R0NjV2ZGQ25DNzk5eVlVNUdURmh3MUwycnFmWEt0eWU5ZStscU82cUI4MzZRbGxNOEgxbk0reExEc01TMzRRLzhUN3dOQzhIaGNKYnpWcy9mZUpCZVhYbjlwTlB6NEF0WGoyMTdlTzNrM21zeC9DUDhDSEJUVUlBYlFaQ09BOFdrRUFSQmtIYVBQMDhLeGFSK1gyVlpNU3d6ck5PdGo0aHVqUDluTmpXNjl4T1JSSEc5K1BLRzF5N0xlV3RhZEtiZ3k0ZW9KemZPOEw3VTB1L1Z0WmZ4ODJCZkFNRENMUjdHb3h2TUhCRnEzOG9KdlBwVEVKdkZjdnB2R0h3M3FCSlNsdk5XVDE2MFNWcnVsMnBXU3VyYXE5ejlKaS9hOU9qYXlWbXJkOU9yeWdXR3JTNHZBUUJJeWNnMzZ4WVJBT0RqKy8venBGbzhKZ1VBVUZGUlVWRVJ2cFZiYm00dUxPSWpJZ2dGUzZSVHFWUjlmZjBwVTZaWVdGalFhRCtpQm1scGFTMCtXMzV5U3FwTG5ieTl0aTg4c25HRys5WFhtcDE3aUhtaW5mTXBYa1U1RlEzZGU1ZU9QdkQzTko5aE4zcjZFbkZPVDRtUENRL3hvOUFrcHRnNm5uYitFWDRhYjdPR1FhKytkbno3QmZmVmZZWTBlUVVmdjRMc3RJYXFhRFhiNzl4eVRGaklEUy9ueksveC9JMEVJckZyYjdFV0dOYlYxdkFLcmtPdkhsd1A4TnlabjVrQ0FEQTBIamw3clJ0TW15SlRhY3Rkem82ZnQrYlNJUWNNNHdwczZGbFRWUTRBb0VrSkw4T1BJQWpTSHFHWUZJSWdDTkx1RVlsRStIekk1YkpGN09PR2lDazVOZ0llNlBVY0lLSWJiN1VkVGJMUlIwY013N0NaOWk3VkZhVy9QejBHdllaWHRzbktibnZVZ3dBMml6bHMvQnpUaVRiYStyMit4cjJHTVNscE9TVVZEZDBtalZ4L1JReVJSSnExeWpYVTcvQUFzMGwzTDNrODhQZDg0TzhwOU53ZUE0WnZQLzBBQUVDdkVueXBwQ0FiQUNDcnFOcWt5U0Mvd0RBdW13VUQwQ1JoRmZIL0pQNW9GSWxFMHRYVjFkUFRNekl5R2pSb2tJNk9qdWpLMXEzQmJNcUN0TVRZVncrdncraG5mUXg2aloxWkl4OC9GcE1CQUhoeCsyTGt2YXVpZXg0SWZLL2NTZWYwcnFVWWhrMll2MDZnZHBLVjNiYnFpbEpENDVIS25YVDRkOUJyS2dwTnNzK1FNV0oyWmpIclBrWSs1RzlwOFZ2dTJzdTRLUGM3RG9jejZHODZ4SEsydW82Kys3SnhFbEt5OWRmNUNwV1IvSEh6akg3OExUSUt5b1U1NlZyNnZUaHNWaWU5N2hHaGx5TkNML04zR0RwKzlsREwyUUxqbEJmbkFRQms1SlVCZ2lCSVI0RmlVZ2lDSUVpN1J5YVRZZW9FaDFYSDVYSlE5ZGZmOVBySlRYalFhNUNvcFNpMU5UK2lMNDNHcENwS0NwY09iN0dIcUVjQlhqRlBiNDIzV1dzNmNSNkpUSEgzZnkwbDI0b3BTS09zYkVkWjJaYmtaOSsrY0JBV2N4RktvRWc4djV6MFpKaE8xV3B6N1Bnd2pNdGgxY0Y0RUlWQ2FaTTVDQ1JHYVdob0RCczJ6TmpZV0U5UFQxMWR2UVYzMlJQQW9OZlUzMUdVdzJiRHFBcGM0RGJUM21YOC9MVnlpcW9NZWpXQlNPS3RrT1hOWEVaZVNjUWxxc3BMNE82UWJCYVRRcE9VRUptR2d5Y1FyaDNmbnZrMVhsRk4wOHB1ZS8wTy8yMDYxTVJiRkVKT1NhMytCb0lOcVY5UHFzVnZXVUZWdzhubmlZS0tob0txQm93eGlUbTNodlFhUFByTXM5enZYeis1MlZudzlobmtWMU5aWGorQkMvWlVVaE8xcWhwQkVLUjlRVEVwQkVFUXBOMmpVQ2d3TjRIRHF1TXQ4RUdhcDd5NElDWXNHQURReFhDZzZEQUs0MmRNcXBHRkpEZ2NydEU2Nk9MWE9LOHFLLzcyNlUxdXhtclRpZk1BQUswYWtLclBMN3BjWU5PcjhOc1hMN2l2YnFnL3M0NEJIMTgxdS9UOEl4UHNtRENNeTJiV3dqd3Azcks0TmtHaFVJWU9IV3BqWTlPdlh6OHh1cmVBVldOMXFocElnRHJ1T0xkKzQvQkpObXYyWCtGdm9kQWt2QjRMcjdvTkFLQlhWMjZZMG9OQnIrNDdkR3pjcThkeWlxcnVWMTlMU011S21CSmNjV2E3OVFSVlFxb3B0OUlFRlNVRnh6Yk5FYk16ekhqaTErSzNEQURvMm51UW1QTVJrNnppaitXaTFpdWNwaTdlekd1dktpOVpOVlpJamllR1lVbnZJeHI5WVJMek5Eajh0bDlOWmRtd0NYUEh6bDdac25OR0VBUnBjU2dtaFNBSWdyUjdWQ29WNWtteG1TZ205YnR1blhXRFpYUkhUVjhzdW1kMVpSazhhRFJQU2taQnhlZEZ2dWcrNHRjNHJ5b3ZCZ0NvYW5VV3MzL0xvdEFrQmZibnFwZVRnb2NGdG1Eb0tpWXNHQmFEejBwSjRMRFo4RndTbVVLaFNhS2QrTVNIY2Jsc0pnTVdrL3J6ZVZMUzB0TGEydHI2K3ZvbUppYURCZzFTVUZENGsxZnYzbThZdmJwQy9QNGFZcGVVZ2hYVGpqdk9LU3ZNMWV2UmI5dXArMGMzem93SkM5NjdjdncyNy91U01uSU5uVFZ4d1FZSktkbEJZNnpFdjFCVE1lalZyeDVlYjQyUm0zZkxyWXBJSXZOSDk1aDF2NFRZcGkvYklTRXRCd0NJZm5nRGJ1Wnc3Y1NPeGRzOWFaTFNScWFXa3RKeUtwcDZ2TTQzVCsrNWNkSVpIaWZGUnRSVWxsdlpiZnVEdDRJZ0NOSmtLQ2FGSUFpQ3RIc1VDb1ZJSkFJQU9Dd0dsOE51NittMFkrOWYzSHQwelF2K0FYL2tORnZSblVzTHN1RUJmRjc2WXdxeTB3QUFxcHB0RTVOcWxLeWl5dVczUC9ZTDQ3RFp3VDU3NGZFRGY4K1UrSmcxQi96VnRMb3NjRHl5d1BGSW0wNnpuY0V3TG9mSmdEbDNyYmRLVGloNWVYa25KeWROVFUxMWRYVWlzUTErYzk3czJWcmI5cFVYRnh4M25KUDRObHhTUm43ajBadDRBbUgxdnN1dWkwZDkvUmk5Ylk3eDJnUCtEV1VHR1JxUDdHSm9MT1pWU2d0ejFrODJxTjllVTI4M0FINHFtbm9DVzg2SlVGbGF1SEdxb1RnOW0zM0xiV2pXS2xjQVFIVkYyZFhqMndBQUV0S3lMMjVmVEg0ZnVmYUEvd0N6U2Z5YkJsWlhsQVdkM2tPaVVOY2ZDc0RoOFNjMno3dDV5blc4elZwZUFUNEVRWkMvMEordXdvZ2dDSUlnTFk2WEo4VmhNbENlVkxPbEozMDR1WDBCTEJLL1pJY1htZExJazM5cXdsdTQ4NVM4c3Jyb25rMkhBd0N3R3lqZWxQZjlHd0JBNVcrTlNmRzdkbng3MXJjRUFFQy9FUk1BQU44K3Zka3lvMStqQlpXUitqQXVsOFdrd3p5cFA3eDJqMGFqRFJreVJFdExxMDBDVXEya3JwWis3L0t4RFZNTUV0K0d5eWdvTzU4UGc0bUhWQWxKSjU4bnZRYVB6czlNMldFenhHdkhvdXhmZDZMa0VUL013V0d6YzlPLzFQOGZMT2ZVRUJ3T0x5T3ZKT2IvcEdRYnoxejcvVnR1UTdVMVZmdnNKeFJtcHh2ME56MzVNRzNBeU1rRldhbk9DMHh2blhYbmNybThiZ1ZacVJ3Mnk5QjRwUEhvcVFOSFR1NDdiQnlMV1plZmxkS21jMGNRQkdsRXgvbVBLNElnQ1BMUGtwU1VoRnR4TVd1ck9HeG1XMCtuWFlwL0hYWjRuUlVzV3o1eTJpS1RzVE5FOTgvOEdoLy9KZ3dBb0d2UWo5RFlzenFYdzg3OGxpRCtaT0F5bHBMOExQNHQ5cURTZ3B5eXdsd0FnS3BXRi9FSGJCTWg1dy9jOFQwRUFCaGlPV3ZENGV0UkR3Sk9PeSt0cmFrNnNjVW0vdlhUeGR0UFVtaU4xTmhDZUxoY05wTmVCV05Tc3JLTjFQM3BTRGJQTUdyZWlVSWpQaHcyKzl1bjE5R1Bia1RldXdwclZQVVlPR0xOdnN2OGxlTWtwR1YzbkhsMDY2ejdyYlB1TDI1ZmZISDdZamVqSWYxSFREVG9aNnJUdlc4elZyY3BxV3NmdloxWXYzM1ZXTjJHNm1UQjdDb1gyNUZpWG9MTmF2REhmcXZlY25WbDJRcHpUWEZtS0dKN0JBQkEwT2s5SWVmMk4vUnEydWYzeHgzbjVIMy9wcVN1dldiL0ZTbFpoYzJldDRQT3VBVjZ1d1NjMkpuMDd1V2EvVmRrRkpSaGNobjg2MEp4WGlhSlRJVi9ObEJVRld1R0NJSWdiUVhGcEJBRVFaQjJqMHdteThqSTVPYm1ZbHhPWFhXNXRCTDZGYndKR1BTYTZ5ZWRIdmlmZ0EreEEwZE5zWE0relhzMVBlbERXV0d1Z3FxR3RKd1NoU1pCcGtyVVZsZCsrUkRsZDJBOTdEOXNmT04xaUt2S1N6Wlo5UlovU3JBZ0RwTlJlOVoxMll3VnpsSnlpckM5b3FUZzh1Rk44TGpuZ0JHaUJ6bXphNm5QN2hYaVgxVDAzbms4aTRZSVBxRFdYeTdLb0ZkZjJMc21QTVFQM3N2U25kN3dqZExxMnV2Z21pbUYyZW5QZzMxVEV0NXVQQktvMFZuSW1pYWtQa1psS2NaaEF3QmtaV1U3VXI1U283SlNoRVJ6bWlyalMxejB3K3ZwU1IrK2ZJamliWmVwcXRsNTVpclg0Wk5zQlBZVGhNbVBNKzEzbVU2Y2Q5M1Q2ZldUbTE4L1JuLzlHQTFma3BDV1hYOG93TWpVVXZ5cjQzQzRacFJDWjlVeFByOTkwZFN6ZVA3TUxXTmNiazJscUJXSVAzdGlYQkd2cXV2b2Q5TDcrYU9BeldMR2hvZkNsWVpCWi9ZOERUekxZYlBVdEx2dU9QTkl1Wk1PZkV0bnJIRHFZampRdzJGVzNLdkhtMmYyYy9BSTB1OHpXRnBPMFd6S2doZDNMcTBhcDRmSEV6aHMxdkRKODZYLy8vTVRRUkRrNy9RUC9VY2RRUkFFNmNEVTFOU1NrNU1CQURXbCtVcTZ2ZHA2T3UwRGcxNFRmdHZ2em9XRHhYbVpzTVYwNGp4N056OGlpY1RyazVydzlxenI4b1pHME5BenNKalZlTndIaDhjM3VyNFAxdTZGZXB1WUs2cHBsdVJuUjk2N0tuU2xXNi9Cb3p2cGRSYzlJSXRaQjBCZG8zTnJxa2IzQjR4NUduengwTWFpbkF6NHFPbDhQb3ozVEtpdDMydGZ3TnVqRzJZa3ZnM1ArcGF3Ylk3eHlqMFhob3liMmVLVDdIaXFTM0xoZ1lhR1JsdlA1WStxdjgram1CWU5rZU9sU3NuSUt6OEs4S1pYVmNBaS9VYkR4cGxOVzlSL3hFUzRYV2xEMUhYMDF4OE9LQzNJZVhIblV1eUwwRytmM21CY2J1L0I1azBLU0RXYnFtYm5RN2ZpeE94Y1VWSzRadnd2aVpOLzVwYWw1UlRQUnhhTE04T001SStiWnpTNFVlUFE4WE9zbCsva2ZWbFpWcngwdURJQTROeWVsWEFYMU9HVDV5L2Q2UzJ3bTBTLzRlTjNYNHJZWnoreHFxeVlUUG14b05YTytiU1VuR0xVL1dzWWhnMjFuRFZ2ZllQcFZ3aUNJSDhKRkpOQ0VBUkJPZ0pWVlZWNFFDOXZaSDgzQktxcExIZXc2c1dMQkVsSXk5cHVPMkUyWllGQU44MnVEVllPN2pGZytOb0RWOFZaZ0NZanIzdzZMRnQwSC81OTkwaGtpdVB4RUk5TnN3dXlVdXYzSEdBMmFibnJ1VVl2T3ZHLzlUMEdtalhhamQvRmd4dGdMRW1FK2pHQzhOc1hMN2l2QmdBa3Y0KzhmTVR4Vzl4cjNqenQzZjBFa2hTazVSUjNuSDEwMm5ucHk5RExESHIxaVMzejlQc001bDlHaEFoVjgvK1lsSnFhV2x2UDVVOGdFSWxYWW1zQkFJMldkV3RJUU56UDlEMEZsVTRyZHAvUCtwYlF2ZDh3Zy82bVRScFRRVlhEeW02YmxkMDJCcjA2N2ZON2JYMGhFZit0M25lRm5tdlEzL1JHQXRiUXlBMUZjNlRsRkgxZmxlRUpCUEd6cTZnU1VnSVhhdTFiMWpVd0VuRnI0dmZYN3pONFg4QmJCZFZmSXEweThrcXdjMkYyZWxWNThlelZlM29hQy85UnBtdGc1TzcvK3N2SEtKM3VmV0FMbVVwYnVQbm93czFIeFo4YmdpQkkyMEl4S1FSQkVLUWo0RDJwVmhVMUV2dEFJRWtadVVWYmpuazR6Q0tTeUNPbjJWb3YzeW53WEFUcEdmUmJ2ZTh5ZzE3Rm9GZXpXVXd1aDRQRDQ2VmtGZlQ3bUhUdTJiLzFwdGZaY01DSis5OXkwNzlVVlpRQTdNZXpISWxNVmRIVUUzTXBpbDdQQVlQTXB6WHBvb0hlTG8zMm9kQWtCZXBua2NnVWVFQ1ZsTTVJK2dBQW9Fbkp6RnJsT21IK3V2cExoT0MrNzZ2M1hWSlUwd3oyMldlOTNBa0ZwTVJSV2ZnZEhxaXJ0M2hCL2I5VXM2TlJRcGxZV0p0WVdQL09DRlFKcVo0REcxa3cyeUp3T0Z3enFsYlYxeTV1bVNZcDNhWFh3SVplVmRIVWM3MzRVdlFJU3VwYVN1cU5MNkJHRUFUNWE2R1lGSUlnQ05JUmFHdHI0L0Y0THBkYlhaek5aaktJNUQrNlczdzdaVEoyaHVPSmtNNkdBeFZVT2pYVWgwS1RHREY1ZnJNdjBXUEFpQ3V4dFVKRE13THFKeEhnY0xobWxGdnExdGVrU2ZrTC9BNEZmV3pvSlVVMXpZYUdOYmRlYW02OUZCN2JiRHlZazVZMGE1V3JyS0tLNkd2TlhiZFhwN3ZSYno0ei95UFlURVpWVVNZQUFJL0g2K3JxdHZWMEVBUkJFQVJwTVNnbWhTQUlnblFFVWxKU3FxcXFlWGw1WEE2cnFqQkxYbE8vcldmVVBnd2NOYVZWeDhmajhTMmI3dkdYbXpCL3JmaWRoMXJPYXMyNWRCeFZSVmtZbHdPWDZFcEpOYmxhTm9JZ0NJSWdmeTFSZGY0UUJFRVFwQjNSMS84Umh5ckwvZGJXYzBFUXBNVlU1S2ZEZzg2ZE83ZjFYQkFFUVJBRWFVa29Kb1VnQ0lKMEVOMjcvOWlJclN3N0djT2F1WG9MUVpDL2VGNjdSQUFBSUFCSlJFRlVDb1poNWJrcDhMaHIxNjV0UFIwRVFSQUVRVm9TaWtraENJSWdIWVMydGphUlNBUUEwTXNLNnFyTDIzbzZDSUswQUdaTkJiMHNId0JBSUJBME5UWGJlam9JZ2lBSWdyUWtGSk5DRUFSQk9nZ0pDUW00SnhlYjlhTWlNb0lnN1YxVlNRNnJyZ2J1dUllS1NTRUlnaUJJQjROaVVnaUNJRWdIUWFGUXVuVHBBZ0Rnc0pnVkJSbG8rUjZDdEhjWWhsVVhaYkhyNkRBUlVsSlNzcTFuaExRdUpxTzJ2RGkvcGxJdzBUVTM0eXU5cXFMWncySVlkc05yVjl5cng3L3ozd1VHdmVaUmdQZTc4TkJtanlCQ2RVVXBsOFBoYnluT3k3emh0WXRaeDJpTnk0bUR5K1ZXbGhiVmI5OWpaK0ZpTy9MYnB6Zk5IamtwTnVMaE5TL1JmY0pEL01KdlgyeDBxSC90bTlKNjJzczNoVjloVHNiWHVOY0ZXV2xOUFRFMzQrdXpXK2R6TTc0MjljUW5OODdjOFQwczhLbUlmeDNtOUovcDNVc2VUUjBONFVINzdpRUlnaUFkQklsRTB0TFNJaEtKYkRhN3BpU0h3MklReWJTMm5oU0NJTTNIWmJPcWluTXdMaGN1M0tOUUtHMDlvMzhkazFITDVYTEU2Q2dLbVVMREV3aENYNHE0NTM5bWw5MWdDMnNIajVzL0wxckhjRjVnV2xWV2ZPaldKMjM5WHMyNFlyRFAzcHVuZGhPSXhOMlhJdlg3REc3ZXRGTVQzNTUzVzZXcTFhV2Y2WGdDOGVjekZJWmhBcytvUXVFSkJCd09KL1FsRE1NT3JiT3FMQzFhN3VwajBHOFliSFJmYnBtVGxpU25wRDUyOW9ybVRmaDNzRmtzciswTGtqOUVPWjE3MmttM0cvOVU0Nk9mQWdBWTlPcm1qVnhaV3JSM3hmaTYyaG9jRGpkdWpyM1FQbkd2SHA5eHNlT3cyUVFDY2Zna0d4R2ovVlBmbE5iemQzNVR3a1A4TXBJLzloazZ0ditJQ1VKN2h2b2RmblROYS9UMEpTdDJueFBqTG4rS3VuOHQwTnRsK3JJZGM5YTZOZW5Fb0RON1NndHlMT2V0SnZQOUJLc3NLL3J5SVVyWHdJaS9KNXZGWkxPWWpRNUlKRkdJSkZLVDV0QWhvWmdVZ2lBSTBuRjA2dFJKUWtLaXNyS3l1aVNIV1Z1TllsSUkwcTZ4bWJWVmhkOWhGcVMydG5aYlQ2Y2pZREpxbndTZWlYbDZLenN0aVY1VklTa2oxN25uZ0JHVC94czZmZzRlMy9qNmlUMTJGbDgrUlAzbUhMWjRoUTR3bXdTUHM5T1MxTFM2aW40cWk3eDN0YksweUtDL2FmTUNVaCtqSGwwLzZRd0ErRy9Ua1dZSHBBQUFoc1lqRFkxSEpyNE5qN2g3WmVTMFJiejIrTmRoYm5ZV2paNis4V2lneWRnWlFsOTZHbmcyNmQxTElva3NKYXZBYTV3d2Y1M1A3aFhCUHU1bVV4WlFhQklORFh0czA1ejhyQlJ4NXUvZ0ViUnFySzZZMCtOeU9WWGxKU1g1V2JzV0R0OXg5ckZ1OTc2d25mZVlUU1NSeGJsb2ZUSUt5c3RkZlR5MzJGeHdYMDJtMEVaWjJRcDBTSXFOT0x6T2lzTm1UL3h2dmVqWXg3LzJUV2s5ZitjM0pmYkYzVGRQZ3FnU1VnM0ZwSnJ0VS9RVEFFQXZFL1BqbStmRlBMM1ZVTGNwdG82ejEreHAzaVd1SGQ4ZTZuZWswVzd6SFE1TnNkM1V2RXQwSkNnbWhTQUlnblFjNnVycXNyS3lsWldWdFJVbGxRVVpFckxLYlQwakJFR2FyeUkvZzE1ZUNBQ1FrcEpDQmM1L1gwYnl4ME5ycHhYbGZ1ZTFWSllXZll4OCtESHlZVmpRdWMyZXQybVMwdUtNbzZ5aFM2VTFaeDFsWVU1R1hXME43OHR2bjk2NDJWbm85dWpuY1BTbWpJTHdIOWZNT3NhdHMyNEFBQmw1NVR1K2g0WDI2V1kwaEpmSkl1RDdsMC9ISGVkZ1hDNlpTa3ROaVBIY09yL1JTVnF2Y09abEJyMjhjemtyTlpIM0VvVW1DUUFJUE9XYWs1N01hMVRYMGVjUGRkVlVsZWVtZjVHUWx0WFFNK0FmVmtwT1VlamxTZ3R5L0QyMkFBQ21MZDJxMmJrSHIzMlVsZTJkQ3djTHN0TnVuWFdidTI1dlE3TXR5RTdMU2ZzeEdTNkh6V0xXa1NoVVBKN0FaTkFCRGtlbS9QekRESXRaMTBtdmUvMFJLa29LYXlyTEJCckpGT3Btejl2N1ZrNUlmQnZ1YWp0eXE5ZTk3djJHd2tGZ0J4SzUrVW1McGhQbTVtZW0zRGpwSEhuLzZvakovL0duMGdBQTNqNExxYXVsajV1N2F1RVc0WXVoL3RsdlNxdjYrNzhwTGFXMnBpb2wvZzJKUXUxdU5EVHEzbFVKYVRrQVFIVkZDWWZObHBaWHd1Ti9Ka0NSS05UZnZKYUtwcDZzZ29yUWwwb0xjMHJ5czM5ei9BNER4YVFRQkVHUWpvTkdveGthR21abFpRR0E1U1cvVWV0bTNOWXpRaENrK1hJU0l3REFBQUI5K3ZTaDBWRGE0Ky95M0RxL0tQZTdxbWJuMGRaTDlmdWFFRW5rN05UUG9YNkg4eksrSnNZODk5cStjTlB4QmxNRytDMTM4ZWt6WkV3ekpyQm42Wmo0MTJHOEwxVzF1bWpwOTBwNjkzTGIzRUZPUGsvVXRMdldQeVhVNzNCaGRqb0FJQ1lzT0NZc1dPaXcwNWZ0RUJxVHlzOU1jVjgrRGxhbllqSnFJKzc2aXpOSmkxa3JlREdwTjArRDNqNjdMZENoS0Nmajl2a0R2Qy9YSGJybWZ2VTE3OHRIQWQ3bjNWWU5Hei9YenZsVW85ZGlzMWpISE9mUXF5bzY2WFczc3R2Ty94S1JSTFp4T0hoMHc0emJGdzcySHpFSmhvVHEyeGNRd3pzT0N6cDNacGZkeHFPQkE4d20yWm1wcVdqbzhrOE1BSEFzTkxuK0NINzcxOSsvY3J4K081bEsyK0oxZCs4S3krVDNrZTdMeHgyLzkxVmVXWjFlOWFQVUYwMVNwdEc3NDdudTZSVDlPRkNnRVlmREZlZCtkN0FTa3Z1R3crTS9SVDlaUC9tWFVJV3FadWR0cCs3LzQ5K1VGdFMrdmluTkVIbnZhc0tiWjR1MkhxZEsvQkpBancwUDViRFovWVpQSUpFcHkxMTlsZ09BWVpqdFVQbmFtaXF2UnhrQ25UTyt4REZxcXZSNjlCZVJGaWZDRk52TkRTM3pERHJqZHQzVHFSbGpka2dvSm9VZ0NJSjBLRU9HREhuOCtER1h5eTM1bmxCWFUwNlJsR3ZyR1NFSTBoeDFOUlVsR2ZFQUFEd2VQMkxFaUxhZVRrZkE1WEt0VnpoWkw5L0pXM2hsMEcvWXlLa0w5NjJjRVA4NkxDWXMrUHVYVHpyZCsveXgrY2pJS3ptZmYrYmhNQ3MyUE5SNXdmQ2RQazhFT3FRbXZMdDF4bzFBSks0N2VFMUJWVEJSanN0aEgxcG5WVlZXckNWc1RWOVI3dmM5ZGhibHhmbjZmVTJXN1BBU3ZUS3h2RGpmYzl0L1ZXWEZTdXJhNmpyZEJGNzFmSkJLSkpHcnlvc0ZvbWFmb3A4ZVhtY2wwUG43bHpnQWdKaUxCQzhlM0pEOFBwSklJcS9lZTZsKzVwR0poZlhnTWRQZlBMMTF6SEcydS85ckJWVU5jY1pzUVZRSnlXMm43dTlkTVg2VTFXSjVaWFdZV0FkZmtsVVVudjBoVkhWbFdmMlVFREpWb3JRd0Z3Q3NycFlPUTJBNDNJL3ZFWmxDS3kzSUVlaFArVFUxNzUvOXByU1U5dlZOYWFxNFY0KzlkaXppc0Zsc0ZuUDF2a3Y4TDBYZXV3b0FHR3hoeld2SlNVdWlWMVZvZFRVVUNFZ0JBRTQ3TDBsTGpEMGNITis4aGNPSW1GQk1Da0VRQk9sUTFOVFVldlRva1ppWUNEQXM4K016L1dIVDIzcEdDSUkwUjFiY2MzalFyVnMzVlZYVnRwNU9SN0RVeWR2UWVLUkFJNUZFbnJ0K1gveWNRUUNBaEpobllzYWtNcjdFWFQ3a0lQNmxSMXN2SFRaK1R2MTJNb1hxNEhIejhMcnBYejVHOFMvcmcrR1BveHRuc0poMU0rMTNDYTJxYy8vS2lhcXk0azU2M1llTW15WHdVdWJYZVBjVmxtV0Z1WjBOQit3NC9WQkNXbGJFM0Fwek1vNXNtRkZWVml5bnBPWjA3bW45YUF1Rkp2SGt4cGxBYnhmYmJTZkcyNnpobjN6OTBmNy9wRzBpNG9yUTgyRGZSOWU4QUFBTHQzaDA3VDFJYUI4NzU5TXBDVEVsK2RuN1ZrNXd2dkJNdXBXWE5kVkhrNVIydmZpU0Y5R3JMQ3NDQUJDSUpFa1plZkVIV2JMajVKSWRKNFcrbFBEbTJlNGw1aVF5eGVkRmdaaExSNkYvK1p2U0l0clJONldwNGwrSEhWNW54V0d6dWhnT1hMemRrLytsNm9yU3VGZVBjWGo4QUxQSnZNYXZjZEVBZ0c1OWg0aC9pY0tjRE9jRnB2Q1l5YWlGRmRuZlBndUJMZXNQQmJUUXJmd3JVRXdLUVJBRTZXak16YzBURXhNQkFBWGZZclg2anFKS05lRlhad1JCL2dhTTZyS2l0RGg0YkdabTF0YlQ2U0RxQjZRZ25XNC80bENWcFlWaURsVlRXY2EvQ3E5UnZVMGFYT3RISkpFZGpnVVZaS2RwZHU2UitTMGVOcFlYRit4WmFsNlUrNzJiMFpEaGsrWWYyVEREZHRzSkJaVk92TE55MHBLdkhkOEdBRml3NlloQURsVGkyL0JEYTZmUnF5cDB1dmZkZWZZeGtVeEpmaDlwME45VTZOV1RQMFFkV1QrOW9xUlFTbFpoNTluSDZqcjYvSy9hYmpzeGU0MGJpVXg5Rk9CRklCS05UQzM1OTV2VE5UQTZGQlNuM0VuSHcySFc1M2N2WVNPTTJyalkvdkpXVDF5d1lkcVNMZnd0cng3ZU9PTmlCd0Q0SDN0bkhSREY4NGJ4dVR2ZzZCYVFFQkZzUkJSUlJCRnNzY1VPVkd4UkxPd09GQnNMYk1IR1FMRkFVQVNsUTZRRjZlNDY4bkovZjR5L2RiM2lRSXl2enVldjI5bloyWm5kdmROOWVOL25IVHBobnFCS1o5Qjhldk9acC9zV0Q4djlrckIvc2VXdXkzNWNnVGtjRHNkMTUwTDR1U1EvRXdEdzB1TlVtSzluWTMxdFNYNG03cC9WZStEd0VUWkxCWjJGQ0l2Sk9MQmtoS0M5ZFRVVkFBQUFzTDBMTFlTUE05Tit2eWdKbnVGK2p3QUFmWWVNRlYzNytBZHZ5aS9tajdvcHJlWGorNWVuTjg1Z011aDZQZnZ0dXVMUHBVY0h2N3pMWmpIRkphaXlDdC8rWndqck5uVHZONFROWXVHTlFtb3lBZ0RJWklxY29pcjhYRk5SREdQSzhCYUsyTmVpRGI1M3prYStlY3gzaExMQ25COVo1bDhHMHFRUUNBUUM4YmZScVZNbmJXM3Rnb0lDUmtOdGVWYThkaDlMSWYreFFDQVFmeG9ZaGxYbHBUVFhWUUlBdExTMGRIVjFmL2VNL25McXFxSFF3SjJKSTRTZS9TMXVSZFZ4TlFZOXUzbmo4TnF4Yyt6bmJ6ckd0VXRNWEpnbHRyZ0VGVHBKUSs4bkFFQldja3g1VWE2T1FlL3RyaThmdVIySWZPUDFKVDU4eTltbk1IU2xwcUwwMk5wSjlLWkdxNm1MKzF0T3dNZmhjRGplMTQ0K2ROM0xZYlAxRFUxM1hQUWhVOFFPcnh6N0pTN00zc21EdDE2WW42ZmJ6V01iV1V4R0I2M08yeTY4NEUzUFVlM1lDUUR3NE1KZW1MTzJmZ0ozV3QvQlc4SFNjZ3IxdFZXMWxhWEVkcTdONW9idnJsWEVHNi96MitkejJPeWVKaGFyRHJSUXhsN2ZjSUNqaTllSmRWUHpNNUszelRMWmNOS1RxQzFpSEE2WFQxWnlkQkQ4d0tRMzQ3dkVKU1JGbEQ4NEhFNkxwUlhaTEZhTGZYRG5LWWl6L1FRT204M2JEWWFvRkdaOVByeHluSkRSVkRWMFZoNjQrdlh6djNkVGZoSi8vazFwTGY0UExyazdPN0JackY2bWxsdlBQNWVXL2M3MURNT3cxL2ZPY3gyQ1lkaW5ZRjhBZ050dU83ZmQzd29PMmp1NUU0c0djcUhhVWVlRVZ4ejg3R3cvNGRNSEgvTnhzNGx4WnhIK2p3QUFoZG1wUkpkM2hDQ1FKb1ZBSUJDSXZ3MXBhV2tURTVPaW9pSU9tMW1SbmFEUnpWUmNzaTBsb2hBSXhHK0J6V0tVWnlleW1YUVNpV1JrWktTZ0lDenhDdkhqZkVuNGFqeXMzYVdYaUllUUtSUkphVm11Um1pK1F4RVQ1OTBsSERhTEZmM08yL2Z1dWM4ZmcyRkxmOHNKdTYrK1VkWFFrVlZRWHJ6OWpJS0srb1B6dS9jdEdyWmkvNVdlL1MyYzdTZVU1R1YwN1d1MmJMY2JjWnlUNjZmRkJENEhBSmlQbTIzdjVDNGhLY1ZrMENXbFpOZ3Mxb1VkdGswTnRER3pWOE9ldE9xS2kzdVdmQXg2QVFEb2FXTGhlT2FKdkpJcTM3bVY1R1c4dkhsS1RsRmx4UFJsZUNPSHpmSzVjNDdEWnNrcmZTc1g2T3dacmFpcXdYWDRwMkNmS3dkV0VsdjhIMXgwZDE3SFpySDBldy9ZNXZwU1FySmw4LzUrRnRhT1o3ek9iSjVkVzFsNmNPbEk2M2tPYzlZZEpucmY5T2cvZE9jbFg2Z0pianI5eUhqb09BZHJmZFdPdXZ0dXZDdkkrcnh6RHY4Y05MNklpVXRzYzMwaGFLL251ZDI1YWZFbVZwTkd6VndocUkrTDR5eEdjeFB1V1FhSkQvWGpLMzlBaW5QVGkzUFRoY3lLcXpqZHYzWlRmaEovK0UyQnZMeDErczNEUzF5Tmt0S3lydjdmeFJseDJPeGJKeHloTWZ6QWtkUFdIYi9IbXpBWSsrRVY3NHJTNHlOcUtrcGs1QlhWZGZSaFMzbFJibDExQlJEdGI1bk5qUTFKa2U4RTdWMnk4enp4YWhCNWR2M29JN2NEb3B6aVh3QnBVZ2dFQW9INDI2QlFLSWFHaGtGQlFiVzF0VFdGNmZWVnhVcWFmTW81SVJDSVA1T20ydktxdkJSWVNkUEl5RWhNN04vOS8ycFpYbnArV2l5WlF1blUwMVNsNDArSkYrTndPTEEybHFTMHJKSDU2Sjl4Q2lGVUZPY0ZQcjN4N3NsMWFMZE1FUlBEMDJlNjlmMXFORU1pa1d4VzdGVFg2ZUs2YzVIcnprV1MwckxOamZWNlBmdHR1L0NDU3pzd0d6M2pZOUNMbWZiN1o2emVDMXZFSmFpYnp6NDk3akFsUHRUdjJpSDc1c2I2eVhaYmdwN2R2SDF5TTR3T0d6Vnp4WktkNTdrRUZCd09tKzI2Y3hHOXFYSDF3UnZtMXJQeGRxL0xUbXdXYy9pMEpjVFhja1ZWRFJVTmJRNmJuUlFWS0NrbDA4MTRNQUJBVmtFWjc4QmlNcTRkc24vMzVEck1sOXg1K1RWWEhJY1FUQ3duN3IzKzd1VDZhZFhseFQ1M3pvYTlmakJqOVY1Y1lvTVNJY2JoQUFDazVSUWxwV1VCSUpISlpFbHBXUW5xdDB2VTNOakFvRGR4amN4a05CTTN5V1N5aWVWRVFkT0FnU1FtVnBPRTlJRXlCNTYrQlBFSXI0VTFOSW1jWEcrVEVQN0dmTnpzVlFkYmlFdkNuYmIvelp2eWsvaGpid29SUm5NVE5HejZycEgrM2ZXcEtpMDh1M1V1VkxRbjIyMlp0L0VvMzVvR0x6eE84alpDRTZoSmk3ZllyUGhhWXhIR1BTbXJpZVJlSHhmNm12bi95WlRrWjJyOFg5aUNrQ2xpZkwyMDRDNVJ4djlIUU5jQ2dVQWdFSDhoT2pvNnVycTZDUWtKYkJZako4WlhZYUk5bVV6NTNaTkNJQkF0ZzNIWUdlSFAyRXc2QUVCWFYxZFBUKzkzeitpMzhlNitTL1RyLzJjQWtVakRacXdaUEZGZ0xrbWJ1WFY4VTJaU05BQmcwdUxOcllwdllqUTNjVGpmQlZrd0dYUUFBSnZGSkZySkFBQUFJUEVXdENySnozUS80aEFYNmdkZjJuVzZHazVhNUVodmJyenV0SWJ2NlRwb2R1N1l1VnQrZWxKelk3Mko1Y1QxSis3enpuYllaRnR0Zzk1ZGV2VW5Ob3BMVUxlYzh6N2hNQ1UrelAvT3FhMkJUMjdBYkJvVkRaMlZCNjRhRHhrclpJMDNqMjlLaXdzekh6ZTdubFo5YWUreXFjdTJhM1F5U0FoLysvamlRUVVWdFhrYm5Ia1BZVExvVHN0SGErcDFQL09DTzJjblBTSHkvZk9iQUFEam9lTTJuSHdndXZZQjZXbzA2UGpqdUFzN0Y4YUgrdFZVbE5UWFZuTjFxSyt0QkFESUNuWWZ2K3V5RFJwNHQ0MlMvRXdvNU9uM0hpQ29ENFpoTENZREQ1ckQ0WDBBU3ZPekVpTURBQUFqWnl4djFZT0hia3A3OGNmZUZDSlRsbXlkdm1vUFQvTzNJS2JzejdGYlpoalhWVmVJVXlWWEhiakdtNklMaVF2MVM0bCtyOXF4azdnRXRhSTREemF5bU16M3oyOEJBSWdWR1BLK0pBSUFORHR6cHgveTVmMnptL0JEeUt0N1FkNGVlNjhIL0tSS2duODNTSk5DSUJBSXhGOElpVVNhT25YcWx5OWZtcHViSzNPU3lqSmlOYnFaL3U1SklSQ0lsaW5QaXEvTVRnQUFVS25VbVRObi9yTm1jQ2tSZnQ4RUtRQUFobjE0ZEVHbm03RjJOK1AyT2dXTHliaDZjSFhnMHh2UWJ0bG14YTVXSFg1a3RYVks5SHZlZGo5UE56L1A3MUxxcE9VVVBNSnJ1THBKU2N2RmgvbGpIRTRmczVHVEZtODJIam9PQUJEZ3hSMmFVVjZVKy9IOXkvZlBia0xoVEVwVzN0YnhoSkRFTVM1QkNpSkJsWnk3d1RuMVV3aTlxYkV3TzVWRUlvMll2c3gyODBuaEFrUlRRMTFNNERQZGJrWXI5bDEyV2pFbUl6RXE2Sm5Id0pIVDRrUDlBQUNiVGovbXJkQUhBQ0NSeVFBQUV1RHozUFkwc2JEYmNTNC9JOWx1KzluMUU3bzFmMTluc0VWR3oxbzVhODJCWFpkZkJ6MjdtWjBTaTRkMTRPU2t4Z0VBVkRWYmlLZlQwdXNoU3lnVlYxYVlYVjFXSk1vRTRNS2w1UlE2ZGUwRDMrZkZ4TVc1K2tCZEVnQWc5bjlOaWxlN2hMeStmd0hqY0ZRMGRBejZET1FSTWZsRElwRTVIRGE2S1QvT0gzNVRpTFNZQzV6OStSTUFRS09Ud1lhVEQvaCsvYUZVZXYvTURnQ0F6WXBkdm5mUDRlM2hmZzlyS2twNkRoaW1ydE1GdGpUUWFpcEw4bVhrRlZVMGRGcGNlMDFGYVZ5SXI2eUNjbjF0bGFLS2VsSHVsNlAyRXc3ZERzV0R3dWhORGJUL3UvVnh3V2h1YkhIOGZ3ZWtTU0VRQ0FUaTcwUkxTMnZFaUJFK1BqNEFnT3lvVjhyYTNTV2tXL2YzVHdRQzhZdGhOalhrZlBTRG42MnNyTFMwUk1xZStDdEpqZlRuMHhqMXRyMDBxZEw4ckROYjVrQ2hwOC9nVVZ2T1BxVzBNa2V5U3k4VHl2ZnBKMVZsUllWWm4xVTBkTGhDRFBpK1VpcW9xTTFaZDloNHlOak9QZml2Nk9yQlZRbmhiMHZ6TStFbVZVcG03Qno3eVhaYjVKVTc4TzB2aU04ZmcxL2VQQlVUK0J6RE1BQkF2MkhqNTY0N0xPaWtSS1JrNVBiZENDU1J5ZEp5Q2s1M3d5UDhIbDF6c28vd2Z3eWp1aFNVK2J4bUF3QUFoc0c4TGI0NzhjU3Vtc3BTZWl2bER4aFFCZ0N3bXJMSWFzb2lycjJNNXFhVW1BL3FPdnJRR0V0TVhLS2lKTCttb29RM0wyeTJ3eUd6TVRQd3pZZzNYc2xSZ1JxZFdzNXdqd3A0Q2dEb2F6NkdJaVpXWFY1OGVPWFlrZE9YVzg5M0lQYkI4NWdrSkw2bUxPMllZNXFma1N4b3pNcVMvRVdEUlAybnVZT21ycXQvRHJvcFA4NmZmMU5haGNYRStjdjJYQlJTSmJDMElDdjc4eWQxSFgycnFYWkVUUXI2VDQyYnU3YSt0aHBXNG9OaFl0Mk5oNGp5NXhBL1QxYzJpelY0N0t3M0R5OFptbzBjUFh1MXg5SDF6dllURHQvNzZ0QjMrK1RtMnljMy8vZ0MvM3FRSm9WQUlCQ0l2NWJodzRmSHhNU1VsWlUxMXBZWHAwWjA2amVLYUgrQVFDRCtLREFNSy9rU1hWOVpCQURvMEtHRGhVVUx4ZWIvYnBvYWFMeU45Q2FSSWhkYUpOenYwYVY5eTVycWFiRDQrdnlOeDNnRFhscGs0WlpUWEMwQlh0Y3U3MXMrYUpUTjR1MW5haXBLd2w0L0hMOWduWkFSaEJkOTF6RXdmUFB3TWtWTXZFZS9JUmFURnBpTm1kbXF2Q3BhZFVXb3ovMjNqeTdqNzk3cTJsMW1yam5Rby85UTRZWFlsZFcwOEt1aHB2MDFkYlNzSUN2b21VZDliWlcwbklLc2duSitldEttcWIySFQ3V2J1ZWFBc3BvbThYQVdpd25WQitIVHUvcStsR2psWXo5YXQ3NjJhcysxdDN3VGY2NGVYQlg4OHE3d3FvaUIzdTROdEdxOGpwdGV6MzR4Z2M5WFdIVVVQZzBBZ05ubzZXYWpwN2ZZcmJheURJYkY5YmVjQ0FCSUNIK1Q5eVhSM1hrZGc5NDBaY2xXdkJ0dWhJVEhTZWtibXNyeCtNZW5mUXBsczFnS0t1cGFYWHEwZUdvY1JSVU5kRlBhaGYvUVRXa1JzekV6SEk3ZUVkNUhRMGRmeDZEM2JBY240ZzlkOE11N21VblJHcDBNdExyMFhEdE9iN0xkbG1uTGQzNE1mQTRBNkdWcTJlSjU2VTJOL3A1dUhUUjFldzRZQmwzWXh5OVlWNXFmNFh2My9BdjNFN0NQbGw0UFpYV3QrdHFxN00rZkZGVFVpWlU5eXdwemNNRWRnVFFwQkFLQlFQeTF5TWpJREJzMnpOdmJtOFZpRlNRRnErZ2F5cXBvaW5BY0FvSDREVFRUS2dzU2d6Z3NCb1ZDTVRjM1YxYm1iM243ajZEZXFWdEIyaWV1UmxVdGZRSGRXOEg5czd1ZVhqMENuWWJ0bmR4aDBseTdjMnpOcE16a21NYTZHdHh1WEJURUpTVGxGRldnOWpSaStqSmxOYTNzejdGVUtabWg0K2VKVWdvTkFGQmZXLzBwMkNmVTUzNThtQjl1bHc0cExjaTZzTU8yeFJGT1BrMGt2am9XWkgxKysvRHltNGVYbUF4Njc0SEQxeHoyVUZCUjk3bHo5dW5WSXdGZTEwSjg3am02ZUJFUGgzN01SQk5ydmhDdGZKZ01lbjF0RmN3LzRodFRCaDJhaE1nZjFlWEY5ODdzb0lpSmpaNzF0WExaeXYxWGRic1owYXJMNjJuVjRhOGZ0cmpxRm5uejhCS2J4WlNVbGgwNGNob0F3SEx5d3VyeTRuc3UyKytlM29aeE9GT1hiWWZkY0R0cS9IN1pPN2x6RGVYLzRHSks5SHVxbFBUdUsvNjYzWTNhTUJsMFUzNlEvOUJOYVJGcFdaRUtzeTdlZnJhUDJVaDhrOTdVZU5kbEc0eFFxeTR2d2pnY3ozTzdVMk5ETXBOakFBQ0RSclVzQ1ByY09WdFhVemxwOFdaaVJOV2lyUzRxR3AzR0wxaC8vK3dPQUlEMWd2VmpacStxcjYxZU9id2ppVVRhY2RFSDErQks4N09LYzc4Z3AzTUl1Z29JQkFLQitHdWhVQ2dEQnc0TUR3OHZMQ3hzcWluTGpIelJkenlmU3NNSUJPSlBJRDNVcTZHcUdBQ2dwS1JrYm01T2FZK2Nqdjh1cHVNV0pJWDYwQnZyOEJZNVpYV2pZVk4rY0ZoMzUvVXdkYVd2K1ppMXpyZjUrcnkwQzZ1ZDNQZllEbm5vdWs5ZFIxK1E2ekF2d3lZdEdEWnBBZndzUVpYRUFPWjEyVW1qa3dFdWVRaWhLRHZ0NnNGVnFaOUN1S1Fvdlo3OUpDU2xSVGw3ZWtJRXJCa0h5VW1OdTNIRUlUVTJCQUNncnFNL2MvVStpMGtMNFB2bmxDVmJoMCsxZStpNkwvTHRrNjVHWnNSQkd1dHFvTytWaUVzR0FCUm1mUVlBaUZNbEJaWDZnbS92UXVRUEJXVzFYaWJEWkJXVThXd3ZCUlcxMlE2SEFBQjU2VWsvTG44d0dYUVlDVEprL0Z3OFEycnEwbTFOOWJTblY0L2NPN05EVWtadTNOdzFBSURHK2xxNGx5cmdtcWNuUkhvYzNmQlZvR205OW9GdXlzL2d2M0pUZmdTaUlBWHZiRWZkYmgxMXU1bVBtMDBpa1k3Y2p6cStia3BjeUdzQWdFR2ZnYmk5bENCcUs4dThyemxUcGFSSFRGK1dHUEVXYnlkVEtKUHR1SlAxWkJXVXpNYk9ESDV4SitUVlBhdXBYK3RVS0hYbzZQL2c0cXZiTHJhYlQwNnczZEIrQy8xUGdqUXBCQUtCUVB6TktDZ28yTmpZWEx4NGtjVmlsV2ZFRnFXRWRldzUrSjkxVFVZZy9rd3dEQ3RPaXl6TGlBVUFpSW1KelpvMVMxRlI4WGRQNmplam9OcHh3ZTdyZ1o1bjh0TmlTU1J5NTk2RGhzL2QrSVB2YisrZTNJQ0NsUFg4ZFl1MnVmQXRsOTVlZE9wcXVNYko0OHlXT1ExMTNPN21PUHNXRGN0S2lSVXlDSnZGaEg3UHRxWXRsQUN6MjNIV2Fxb2R2Ym1SeldKcDZmVXd0NTQ5ZU56czNmTUhOOWJWcmpseWl4ajNKSVRGZ3hVYjYycnhUZFdPbmZJemtuUzc5NjBzeWU5dGFwVVdGNW9XRjByc0x5MnJjTjQzZ3l1SXBycWlHQUFncjlRSzA2djBoRWdBUUtldWZRUlpldEdiR3dFQWtvTGxEektGc3ZMQVZSYVRLZnBKaVdBWUp2eWZ4VmUzejFTWEY1TklwTEZ6djZ1S09IZjk0YXJTZ3ZmUGI3a2ZjZERyMGE5N1AvT21ocThxS2w5TktqY3R3WG4xZUJhVElTRXBGZmowQnZUWEY0VTkxNzYrOXFPYjB1NzhoMjVLYTJtc3E1V1c0eDlGUlNhVDF4Ky94Mmh1Z2hkWnEwc1A1L3RSYThkMXFhK3RHamQzYllzamwrUmxORFhVVFZyc0tNK1RBc21YYWN0MmhMeTY5K0RDWHJNeE15U2xaV09DWHR3OHRyRTBQMU5LVnA3ZWhNek9rU2FGUUNBUWlMOGRRMFBEc1dQSCt2ajRZQmlXRWU0dHBkQkJVZE1BeVZJSXhCOENobUcxSmRsWkVjOWh4Y3pSbzBmMzdkdjNkMC9xajBCVnE4dE14M01pZEJTSnBvYTZ1NmUzQWdBR2o1MXB0K1BzRDQ3R29EZHoyQ3l1UmxoempjMWl3b3BkUnVhalQzakZxMmhvTnpmV2swaGtxaFMzU0NFdHB5amtqYTY1cWFHdXVnRUF3R0d6TVl3ajBDa1pBSmowUnlhVDF4Ky8zOVJZMTdsNyt6dy9zZ3JLWjE2a3lTb296elVXZi9ma09tOEhCUlgxK1p1T2NUVVdaYWNCQUVRcDJvVVRFL2dNQU5CcndEQkJIYUR6bDVEcVk1OWpQc3p2TDhsM0YzUjJGMDVCWnNyRlBVc21MOW5LMThPb3BxTFUrNW96QUdEdzJGbTgxM2JsZ1d1VnBRWGRqYzI3OXpQSHA4bzNnQ2czTGNGcHhlajYycXErUThiR2gvb2xSZ1MwT0RGZTBFMEJBTUJJUURLRjh1UC9rL2x2M1pUVzRqRGVRSzlIUDl2Tkova0dmeW1xYWhBM0V5TUQ2bXVyVkRTMHphM250RGh5OTM3bStvYW1VNWZ0RUhFbTJ2cTloaysxZS9mayt0VkRxMm1WWmZGaC91SVMxQW0yRzZhdDJDV2lxdlYzZ3pRcEJBS0JRUHo5REI4K1BETXpNelUxbGRGUW14bnUzY2Q2QlZWR0pBTUNCQUx4czJIUkd6UENuamJUcWdBQUJnWUdscFl0bThzaTJzREhvQmQxTlpVQWdHa3Jkb2w0U0VyMGV6YWJ4Wlh6QWptL2ZVSGtHeTkrQndFL1R6Yy9UemV1Um1WMXJVc0JCVnlOMnk0OEYzTDJvL1lUWXorODZqbGdXRVl1OHVPWkFBQWdBRWxFUVZSQ0pJbEUybnoycVY3UGZzSW4zR0xHVFd0UlVGR0Q3Lys5VGEyMnViNGc3dG94WnlEMEcrTGk4OGNQOEJWVXhGT1VGV1RIaC9rREFFeEhUaFBVcDdHQkJnQ2dTZ3NNeVpGVlVJYmU3YncwTmRRbFJiNFRQb2U2bXNxTXhLaFh0MXo0YWxJWDk5ZzExdFdLaVV2QXZETXV4TVRGZDE1NmpWdEh3NmxLU0VweGhSZkZoYngyY1p6VjFGQm4wR2VnbzRzWDBVb2M4dmxqc1BQcThVcHFtbWRmcGdtZjdUOStVL0l6a2gybkdnSUFuTzZFZFRNZUxNSnFCUExmdWlrNFNWR0JHUW1STGVienNwak11dXFLaFBBMzFlVkZMU1lrTXBxYjdybHNCd0RNWG50SXhJSVBPeTc2eUNtcWlEN3RCWTdIUDc1L0dmemlEb2xNSGpiSmRyYkRvUTZhdXFJZi9uZUROQ2tFQW9GQS9QM0l5Y21OR3pldXFLaUlScVBWRkdWa2hqL3JialdYSXRicU9sTUlCS0o5WWJPWUdXSGVOWVZmQUFEUzB0S2pSNDlXVWxMNjNaUDZPNEc1U0FDQW9xelVzb0pzUWQyTUJvK0NvUit2Nzd2ZU9Md1dBREJ2NDFIZUFuazZCcjNyYWlwRVAzdHJNM1M4TGp2RmZuZ2xLUzNyNEh3bkt1Q3B4OUgxUjFaWnQ5bDkrY2NoVXloY0VUSEV6RWVMaVF1NkdwbEp5Y3BYRk9kRnZuMENBUEM5ZTY2cjBTQlkwc3RteGE1ZXBsYUNScjU3Wmp1SHplN1VyVStQZmtNRTlZRVpoVUtzaTNTNkdtNDU1ODEzVjE1NjB1WnBmWVN2cnJheUZOWWw1TjMxM1Aza3AyQmZBTUNNMVhzNzZuYmxlemp4SFI2YUJCR3ZGWVpoTHp4TzNqdXpnOE5tNi9jZXNPdXlueVEvSFFkNm9wTklKQ0dSUjF6OG16Y2w3Vk1valBIcDJ0ZE13S0V0ODErOEtSaUd4WDU0OWZUcWtTOXg0YjBIRG05Ums2cXBLSUVmUkFuRnVuMXljM0Z1ZWxlalFaWlRGaEhiVit5OTNOUllwNmFseDN0SWErT2JKS1hsTnB6MFBMUnNGSmxNR1RqS0JnbFNSSkFtaFVBZ0VJaC9naDQ5ZWt5ZE90WFQwNVBCWUJTbGhGSWtKUFZNeDB0SWlmcmZMQVFDMGU0d214dXlZM3dMa3o0QUFNVEZ4VzFzYlByMGFlRTlEZEZtYUZWbDhNT1pMY0l5VTF5ZWY0YVY0RFArcjJIaEg0ak1XblBnNTB3VHNKaU1PNmUyK3R3NVN5S1IxaHk1cWRwUloveUNkY1U1YVg2ZWJuc1hEbDJ5NjRMbDVJVS82ZFJ0QnZvV1l4am10bXN4azk0c0xhZVFrUmkxZFVZL3V4M25oayt6bTdQT1NkQ0IvZzh1UXEvcldXc09DdXJUUUt1QjkrN25PZStVNUdVQUFOUzB1Vis4dzN3ZndIeFBnejREcHk1dDJXWWVBSkNmbmdUdHZlRm1WV21oNjY1Rk1DT3M1NEJoVzg4OWs1SC9SVlp4Zit0TmdacVU2WWlwYlU3Yys4L2RGQmFUR2VicitkempSTjZYUktpUmFlaTBYSUcwckRBYkFFQWlrOVZiNmh6aC85alAwNDBxSldQdjVNRjFWYnYwTm1ubEV2blFRS3Q1Ky9pSzc5MXpybjQ1Sy9aZHZyUjNtWXZqelBrYmowMWN0T25IQi84NytJbldoZ2dFQW9GQS9EbVFTQ1F6TXpNYkd4djRKN3VDaEtDc2lHY3NSdlB2bmhjQzhZL0Naakd6bzN6eTR3UGgxM1B5NU1sRGhnejVxYTdiL3pnTWVsT3IrbytiNzZEYXNaT3l1dFl2ZTNIQ01DejYzYlBOTmtZK2Q4NlNLWlRWVHU2RFJ0bkFYVXQyWFppMGVITlRRNTNyemtWN0Yxb2tSZ1NJNHNqeks4RXd6TjE1WFZUQVUxa0Y1ZFBleWROWDdhRTNOVnpjczhURmNSYlJONTJJLzROTDF3K3ZCUUFNbTJRN2NPUlVRU05IQno3RE1FeFNXbGIxaDUxM1lBQUxyYnFjcTcwZ0t3VUFvUFo5U0U3WTY0Y1hkaTdFTUV4SlRkUFJ4WXNzUWgxTVduVkZ1UDhqQUlDT3dWZFQrZEtDTEppa05uVEN2TjFYL0grWjlnSDUrMjRLQUFDV3R4czRTbUJTWVl2OFYyNEt2Q2J4b1g0TzFsMHU3RnlZOXlWUlVscDIzTHkxTHM4L3J6eHdGUUJBb1lnQkFLQjdIUy81R1VrdzBFeUN5dC9WQzVJUzgrSDg5Z1VBZ0tXN1hhRWNMd1I2VXdOWDVKY2c0RnFLYzlLdUhiSmZOVkw3N3VsdHRaV2xEWFUxSTJ5V0x0dmp4dUZ3YnAxd1BMeGliRkhPbHhhSCtoZEFjVklJQkFLQitGZWdVQ2hEaGd3cExpNE9EZzdtY05nRmlSOG9FdEpkQm82bmlGTi85OVFRaUg4TE5wT2VIZU9YRi9jV0NsSkRoZ3daTm13WUVxUitLb0xTaUFSaFlHanE5aWFYNzY3TCs1Y0xLVGNtaExMQ0hMN3RCVm1mSTk5NGZYaHh1empuQ3l6ajVYRDBUazhUQzd3RGlVU3kzWHlpYTErenF3ZFhwY2FHSEZvMlNsMUgzM1RFRk1PQkl6cjNNRlpXMXhKeTBrUExSZ2txbmNZRjdzL05TM0owRUZmdFB3YTlDWStSb1ZXVlg5aTVNQzdrdFppNHhMcGpkNVhWdFdhdlBXalFaK0NGSGJiaGZvK3lVbUkzbm5yWXBWZC8vTmo2MnVyYkp4MERuN29EQUhxWldpN2JjeEcyVjVVV2x1UmxLR3RveThncFNsQ2xXRXhHVXRTNzJ5YzNBd0JNckNZSlVZVlNvdC9QNmR2eUdtRUtrdS9kOHozNkRZVUJPQndPSnlNeEtqckFHd0RRemVoYkx0aXpHOGZ2dVd5SHNzdTJDeTlVTkxTNWhncnk5dUJ3MkVvZE5LVms1YW1TMGt3R3ZTQXoyZnZhVVZwVk9RQmd5UGk1c0Z0UEU0c3hzMWRyNkhhZFlMc0J3ekJhdGNCOFQvZ09qM0U0UXZwUUphV0pUdm4vMmsyQitXaWxCVm5TY2dxOVRZZTNPTElnL2hNM0plOUxZa1ppRkFBZ016a0d1cVNQWDdCK3pPelZSQVZOV1YwYkFQQXB4RGNwS2xDN1MwKzhIY093Z3N3VTcydEhvYitWa0V1UkZCVjRZdDFVSm9NK2ZlVnVxKyt6OXFDWGZGRk9tcHlpcXFTMExKbENTWWw1MzBDckVaZWdpb2xMQ0JrVFRpQWpLUm9XckFRQVNNbklUVnkwYWZ5QzlURGRiOHpzMWNycTJoZDIyTWFIK1R0T05iU2N2SERTNHMwdHltRi9OMGlUUWlBUUNNUS9oSVNFeE1TSkV3RUE3OSsvQndEa2ZuemRYRmVsTjJDY2pJb21xc1NIUVB3Q01BeHJxQzdKalhsZG5CcUJDMUtUSjArV2xCVDJwMnpFSDBXNUFHbXBWZENxeXQ4K3ZwcWJGcGY2S2JTNnJBZzJTc25LVDF5NGFkTGl6WHpkYmN4R1QrOHphT1N6RzhmOFBOMUs4ek5mM2p6OTh1WnA2SG96Mlc2TG9IVENwZ1lhaVNTUzNDa2s5a3BPVWFWSGZ3dGlTMEw0RzFoLzBOL1Q3ZW5WSTNVMWxWSXljdXVQM3pjZU9nNTJNTEdjNlB3Z3hubjErT0tjTDNzV21DL1pkV0hrOUdXTmRiVnZIbDErZWZNMGRBc2FNSHp5K3VQMzhWZjZpdUs4L1haOFhxR2w1UlJtcnhXWVJ3WTdkTzVoekhjWHZiRUJ2dFhEa290M1hiWVZabjNlYk1OdHk5WFhmSXltWG5jQVFGVlowY1U5UytKRC9hQkw5ODVMdmtUaEJpY3hNaUQ0eFIyK1p4dzhicGJwaUNuNDV0TGRydkJEWTEzdE1vc1dNdDJxeTR1RjlKbXlkTnY4alVmeHpYL25wdUNrZmdxRnF4RFJoMXNRZi81TklZdUpVU2hpVEFCa0ZaUnRWdTRlTTJzVk5MY2lZalo2K29QenU1dnFhUWVYak9BN042cVV6SGpiRFlKbW52WXA3TWpLY1N3bVkremNOWHo5KzBrazB2YlpBNWowN3dMcTlmaDlIYmdvemMrRVVWcFVLZWx4YzlkT1dicE5Wa0daMkdHQTFhUVRYdkZ1dXhZblJ3ZEZ2SGs4Wm81OWkyUCszU0JOQ29GQUlCRC9Gdkx5OGpZMk5uSnljajQrUGh3T3B6UTl1cjZpb051dzJTcWQvdWsvVWlFUXY0YWE0cXkwd0x2MVZjWHdmL3pXMXRaanhveVJrdUorMlVEOHlXeHpmU0U4K2tBUXg5Wk1TbzRPZ3A5bEZWVStCajJIenV0a0NxVzdzZm5RQ2ZNdEpzNFg3cVlzSTY4NGI0T3p6WXJkWWE4ZlJBYzhUWXA2UjI5cVZGQlJuN2pJVWRBaFIrNUhkZXBxS01yMEZnOVdGSlRTMWFsckgwZVh4OFFXeDZtR3RPcUt0NCt1M0RyaENBRFE3ejFnL1luN0dwME1pSDAwZFBRUDN3MC83akFsTlRhRXcyWURBSUtlZWR3OXZRMnFid3MySFI4OWF5V3h2N1pCYnhsNVJRYTltY1ZrWUJ3T2ZLZnRZelpxM2dabnJwRzU2TnpEZUw5N0VOOWRSRHR0V1FYbGc3ZENIcm50TDh6NnpHVFE4Y2JlcGxZMi82L0dXSlNkbWhqeEZpWTliYjN3WE1lZ045OWhkZlI3aTB0UThVSGdUZXpVdGM4SW02V0NYckFwWXVKOWg0d1Zzb29XMGV6OG5VRHo3OXdVSE54TVNvU3JKUkovN0UzUjd0TFQzc2s5eU52RC9yQ0hJRGR4TlcyOWZUY0NuN3VmS0MzSTRyQlp4RjBTVkNtdExqMG5MbllVOUFBREFMcjJOYk9ZT0Y5WlhWdVF0Z2dmNmN5a2FIeFR4OEJ3OGZhekxWNFRqVTRHczlZY1RJME5Ycm4vS20rTUlhU0RwdTQrOThBUW4vdHFtcDM1eXI3L0ZLUS9MUmtiZ1VBZ0VJaGZBSlBKZlAzNjlaczNiK2gwT2dBQWtNajZneVpwOWJFUWw1UVI4Uy9xQ0FSQ2REQU1ZelUzRkNZSFo0UTlneFhISlNRa1Jvd1lNV0hDQkFtSkZ2SWcvdE1FQkFROGZQZ1FBS0JqUEtMN3NObS9lem8vQ292SjRIQTRZdUlTN1pKb1daQ1pFdUIxcmJ1eGVTOVRxOVlXc1lLd1dheTg5RVNxbEl4bTUyNC9QaDlCWkNiRlNNbks4ejBGbThVNnVtYmk0TEV6cmFiYUNib21UQWI5emNQTDR4ZXNnNXMzajIyVWxKYWRzSENUcklLd0VwTXNKcFBEWnZIR2h2Q2RBNGxFRXNYdlNVUmUzbkpKK3hTNit1QjFhVGtGNFQweERHTXk2R3dXRTJiNS9jcjAyMy90cHZ3bmFOK2I4b2VBWVJpSHpjWXdUb3NwZTF4SHdiKzcvS1JaWlVXK3lJcDhDUUNZTkdrU0RQLy9UNE0wS1FRQ2dVRDhvekNaekk4ZlA3NTkrelkvUHg4QUFFZ2tPVlVkOVc0RDFBejZTeXY4ckVvNkNNUS9TRk50UlZubXA5TDA2THF5ZkF6akFBQzB0YlZIamh3NVlNQ0F2MXVRK3ZzMEtRUUNnVUQ4ZHY0eVRRcmw3aUVRQ0FUaUgwVmNYSHpRb0VGZHVuUjU5ZXBWVkZRVWg4T3BLOCtycnlvcVNnNVY3V3lvYldRbHJhajJ1K2VJUVB5M2FhcXR6RTk0VjVHVDFFU3J3TmdzV0xHb2YvLytreVpOMHREUStOMnpReUFRQ0FRQzhadEJtaFFDZ1VBZy9sMUlKSkthbXBxdHJhMkJnWUd2cnkrTlJtTXltWTAxcFhseHBYbHhBVW82UGJWN0Q1VlQxeFVUcDVMRkpNaGtDaUNSU0NReUlKR1FJVG9DZ1lOaEdNQXdET01BRE9OdzJCd1drODJrMDhweWkxTENLbk9UOEc1aVltTHk4dkpqeG95eHNMQVFFNjBPR2dLQlFDQVFpTDhiOUI4Q0JBS0JRUHpyaUltSldWaFk5T3ZYTHlZbUpqSXlNaXNyQzdaWDUzK3V6djlNcG9oSnlxdEt5YXRTWmVUSkZIR3ltRGhGbklvMEtRUUNCOE13TnBQT1liRTRiQWFqc2E2SlZ0RlVXOEZoTTRsOWRIVjF6Y3pNVEV4TUZCUmFjS2hCSUJBSUJBTHg3NEEwS1FRQ2dVQWdBQUJBVmxiVzB0TFMyTmc0Snljbktpb3FJU0dCeVdRQ0FEaHNWbU4xU1dOMXllK2VJQUx4MzROQ29SZ1pHUTBjT0ZCUFQwOUJRZUZYV2lBakVBZ0VBb0g0ODBHYUZBS0JRQ0FRWHlHUlNJcUtpc2JHeHNiR3hnME5EVEV4TVptWm1UazVPYzNOelV3bWs4MW1ZeGpHWnJNNUhBNnFFSUpBNEpCSUpQTC9vVkFvNHVMaVZDcTFjK2ZPQmdZR0ppWW1zckt5djN1Q0NBUUNnVUFnL2xDUUpvVkFJQkFJQkI5a1pHUXNMUzB0TFMwQkFOWFYxVFUxTlhWMWRjM056WTJOamMzTnpTd1c2M2RQOEY4bk96czdOemNYSm9YcDZlbjk3dW44MDFBb0ZLbi9JeXNycTZTa3BLUWtySjQ2QW9GQUlCQUlCQVJwVWdnRUFvRkF0QUI2eC80RHVYTGxTbUJnSUFCZzVjcVZmMEVoWkFTQ0wzZGR0amMzMWkvZWRvYlNycTd3WCtJajhqT1M1SlU2bUk2WTBpNER1anV2WnpFWnc2ZlpHZlFaMkM0RDhsSmZXNVdSR0NXcm9DejZLV2pWRmZKS3FueDN2YnA5aHMxaURyR2VxNktoM2E3VC9FcGpYVzFaWWJhRXBMUm01MjQvWS95MkVSUDRQT1RWUFczOVhqTlc3d1VBY05oc243dm5Sa3hiSWkzM1F5NXZVUUhlUlRscDVtTm5xV24vNko4SE1Bd3J6azMvb3k0YUYyMTREcmxvckt0bDBKdWtaT1NwVXRMRTl0eTBCSzB1UGNURUpkbzhzYWRYblMybkxPclUxYkJ0SXdBQUtrc0svQis0alp5Ky9NZHZKUUNnZ1ZZaklTa2xMa0VsTnVabkpGOC92QVlBc091eUg5Y3VVVWlKK2ZBcDJFZFpUY3Q2dmdQZkRqVVZwYTl1dTVCSXBLbkxka2pMeXJjNFlQc3VHZEUya0NhRlFDQVFDQVFDZ1VEOGlienp1bFpYVTJtNytXUTdhbExOamZVbjEwK3JxU2hadHNldFhRYXNyU3p6ZjNDUnpXSU9HbVhUTGdQeUpmZEx3cEZWMXIxTUxmZTdCNG5TUHpNcFpyK2Q1ZWhacSthc095eEJsU1R1WXJOWVhwY08xZGRXRFJqZVBwSWNMd2tSYjA5dm5HSFFaK0NSKzVHQytsemV0N3llVnYzajU3S1l1R0RneUttaTlDeklUQWw3L2FDWHFTWFVwTzZmMi9YcytyR1hOMC9aTzNrWURSN1Z0ck0zMXRPdUhselpXRThiTm5GQjIwYkF5YzlJZHR0dGw1c1d2L3ZxbTE0RGh2M2dhRCtKMWo2SHZGdy92Q2I0NWQwbE84K1BtN2NXYjh4S2lkMCt5MFJKVGRQTlA3Y05YM1lPaDNOMjY3ejRVTCt3MTU2bm5pYTFXV1I4OStUYTA2dk9WV1ZGYXc1N2NJMlBjVGd0SGs2Y2VYVjVzZE9LTVlvcTZsdk9lVXRLZjh2Z3BsV1hwMFMvQndCUUtLMWVKb3ZKdkxSM2FVbGV4c29EVndYMWVYcjFpTy9kYzMySGpCVkZrR3JmSlNQYURMcUlDQVFDZ1VBZ0VBakVmNEQ0TVAvN1ozZUszbi92dFFEZXQ5T25WNC9VVkpTbzYrZ1BzWjdiM0ZqZjJqa1FYeThoNzU1Y1o3T1l1dDJNak14SHQzWTBJWERZN0djM2pnK2Z0a1JSVloxdmg0cml2TGVQcmt4WnVrMUtSbzUzYjNWNUVVVk0vT1hOMDdFZlh0a2ZjdTltUEJqZjlmSDl5L3JhS3YzZUE1VFZORnU2QWlSSmFSbkNtTVZ1dSswRWRkMTQ2aUgrR3N4aHNWcDg2NDRKZWxGYldTcjA3Q0toMzN0QTJ3NjBudWVRK2pFNExTN3M4SW94Tml0MnpWcDdzQTBsWmIwdUhheXRMSnRndTBGWlhhdHQwOEJSNnFCSnF5cGpNUm1uTms1M3ZoLzFoOFN0L09CekNBRElTWXZ2M0wydjhMUDQzRDREQUJneGJVbmJOSTRINS9mRWgvcUpTMUFkWGJ4K0pPcHRndTFHbnp0bmcxL2VtYjVxajRhT1B0Nys4TUxlSjFjT3QzajR0ZUJ5UERLUnlhQTMxdFhtcHljZFdqNTZoNXVQcklJUzNnNEFJSkhKWkFxbHRkUHp1WE9tSkM5RFhVZC84Smladk45Y0NhcFVkWG54MjBlWEFRQ1RGam55L1dxTGlWUEZ4TVYvMHBJUmJRWnBVZ2dFQW9GQUlCQUl4SCtBK3RxcXJPU1BGREh4RmhOOEdQUW1qTU5oc1poYzdla0prYy9kVHdBQVN2TXo3Y3pia3BKOEs2cU9LRXMxTnpiNDNEa0RBS2luVmUrM3MycnRhRVBIenhzMWN3VnZlMDFGaWN2bTJaOWpQb1Q1ZWg2K0Z5RWhLY1hiNStyQlZaK0NmUU84cnMxMk9EVENaaWxYVmNjQnd5ZWY4SW8vdjMxQmFteklub1ZENTI4OE90bHVDOXoxOHVZcEFFQm1jc3pDZ2Z4RkJCdzVSWlhySVJYNEpyMnBJVDdVVDFCbkZwT0JmMmF6V1FBQXNsQjl3ZGt6bXNOaGN6VnlPT3gxMWdaU01uSW5uaVRnalNHdjducWUyejF5eHZKcHkva29rckx5YlV3dFYxYlgydWNlZFBQWUJqOVB0eGMzVHcwWlAxZGJ2eGUrbDhtZ3J4b2hVR2FhdituWUNKdWxhWi9DWHQ1eUFRRDRQN3owOWpGMzZJcU12T0tsZ0FKaUM0Wmg5S1lHUVdPS2lZdXZPbmo5OE1xeFRIcHpVdFE3YytYWmducEtTRXIvbWlLZVAvNGN2cjd2ZXVQd1d1djVEZ3UzbkJha054Vmtwb1Q2M2djQU1Pak56OTFQOHUxalBtNldhc2RPZkhlOWYzN0wrNW96QUVDeFEwZmZ1K2RhWEJTWlRGbHo1Q2ErK2NqdEFJUGVoRytxYU9qa2ZVbTh1R2RKdDc3ZlpGeDVwUTVkalFiaG14WEZlZFhseFNvYU9zcHFtc1NSeGNTK3lUMXFXcDMzdVFmdVd6UXNQVDdpZ0ozVnJpditVTlJqTWVnQWdEWms3ZVdtSlR3NHZ3ZitkaTBlck1qYllaOTc0THNuMTZIbTViUmlETjlCWmpzY21yNXk5MDlhTXFMTklFMEtnVUFnRUFnRUFvSDR6ekJseWRZNTY1eUU5OWt5M1RnM0xaNnJzYkdlZG03YmZEYUxwYWlxUVpXU0VYQm9DNUJJMzcxeSs5NDlWMXRaQmdDb0xNbXZMTWx2N1doZGpjeDRHMU9pMzUvWk1xZW1va1JLUm03S3N1MThoUUFBd05KZHJqZU9PTVIrZUhWbC80clg5ODdiN1RqWDIvUTdVYXlEcHU2K0c0SDN6dXp3ODNUdGJUb2NOc1lFdlVpTkRaRlg3dERkMkJ5MnNGbXMyQSt2S0dKaS9ZZE53STh0emswdnlFeVJrSlFHUEdoMTZlbnNHVVZzV1QreGUzVlpFYkVGaWszQzQ2UlVPK3J3TnJKWkxCaEZvcWJWR1crVVZWQUJBRWpMeWhNYjJ3VXhjZkdsdTEwMTlYcW9hT2dRQlNrSUxqN1cwNnFiNm1seVNxcVMvMzlzS0dMaWpYVzFGM1l1eERnYy9kNER1R0p6Y3I4azBLcktlWk9uYWl0TFYxaDFiSEZXelkzMWwvWXV1N1IzbWFBT0IyOEY5K2cvVk9SVnRwRjJlUTY3OVIyc3FLcmhlL2Q4VWM2WHpXZWVjSGxJUWR5ZDE4SDcvc0tEdnlBRkFPamN3NWl2SmhVVjRIMXh6eEpZQzdpOE1LZThNS2ZGZFpFcDMybFNyMjY3Tk5iVmN2WDVIUFBoYzh3SGZQTktVUEdreFk3NHBvdmpySEMvUjdhT0o4eXRCZXFHQUFBTkhmMTkxOS90dDdQSy9aSndkTTBFWjg5b0VvblVVRmNEQUpDU0VTbXhEb2RXVlg1cTQzUW1nOTdQd2xxMVl5Y1drOGtWN2dRQWlBLzFDMzV4UjFKYTFtTGlmS2dSODJyM1hYcVovTlFsSTlvRzBxUVFDQVFDZ1VBZ0VJZy9oYWFHdXZ5TVpQZ1podHRrSkVhSmlVdjg0Qi9rV1V6bXFRMDJwZm1adXQzN090MEo0L3R1M0ZwcUtrcWZ1eDhIQURnY3ZRTmY5cmc0N2pDNU9EZDkyWjZMWEdvUmpweWlDbkdUeWFBL2N0di8zUDBFaDgzVzY5Vi80OGtIR3AwTUJKMWRUVnR2dTl2TDZIZlBQSTV0eVB1U2VNQnUrTkFKODJ3M24xVHE4RTMxb0lpSjJXNCtNV0hoUmhqZDBOelljUFBvQmdEQXdzMm5oazIyaFgzU0V5SmpQN3pxMGQ5aXl6bHYySUpoMk5ZWi9RQUFZK2ZZODU2WFRDWnpKVER5cHJ4QmlZRk1iblYyVXB1aE56VnVtOVZmZUovNjJpcjRPRzJZMUlOMzc3MHoyL0hQTU52UjFmK3J3SEZ5dlUxVXdOT2RGMzMxRGIvbUNYSTRuR05ySjVYbVp4b09Hckg3Nmh0aWNORG5qOEdIbG8wU2w2QTZITHNyYUNadHppOXJhcWdUeGVYbkIybkg1N0JMci82SDcwVWNXallxUHRUUGFjV1lIVzZ2dUE3M3VYTXVNU0pBUlVObi9Zbjd2QTlNV1VIV3VXM3pLV0xpZkgzZjQ4UDh6MjZadzJHeng4eGV6VGZla0VocWJJajcwZlVZaDJNMG1Edkh0bVBuYnNjZWZpd3J5SmFTbGVmNlNqNTAzZmZ5NW1tdS9qbHA4UUFBQTBJWWtTQTA5YnJ2dlI1d2F1T01GWHN2dzY4SnJhb2NBS0Nnb3RiaXNUaU5kYlhPOWhOSzhqSk1SMHh4UFBPa3JDRHI1QWFidnVaamJUZWZJRTVwMXp3ekFNRHl2WmNzSnM3M3ZYdmUrL3JSSFJkOUJHVk4vcndsSTlvQTBxUVFDQVFDZ1VBZ0VJZy9oZHkwK0wwTExZZ3QreGRiUXZsbXlhNExiUnVUdzJaZjNHT1hHQkVncDZpeTVlelRkaEdrQUFBM2pxeHRvTldZV0UyQ2dRbTh3RGdGRlExdHJTNThSQkF1c3BJL3V1NWFsSitSVENLUnJPZXZXK0I0WEhpQ0Q0WmhuejhHWnlaRm4zcWE5TkIxNzZ2YlowSmUzZnY0L3VXQ1RjZEh6MXBKN0ttc3BwbVRGaytoaUhsZmN5NHR5Tkx2UGNCaTBqZERibWhBUTZHSVlSZ0dYNXREZmU3bnBzWExLM2NZTjQ5L2JTOUIrSG02UGIxNkJDcEVBSURQSHorc0dzbGQxMitCNDRtaDQrZkN6OTdYamlaR3ZPVmFGRXdTUExUc20rbDRWV2toQUNEYzcxRk9haHpYYUNzUFhJUEJVeGpHS2NwT0UyV1NqT2FtRm5zMkV6THNPQnhPY25TUXJJS3lYcTl2bXRmdGs1cy9mZkJSVUZGZmQrd3VVWkFxSzh3NXRYRTZtODNhZU9xaDRjRGhmQWNuVXlnZTRUV2lUSlVYQjJ1RDB2ek10aDBySXUzK0hIYlExTjE3L2QxK084dm1oanBpZ2lmVWlXNmYzRXdpa2RZYzl1alJid2p2NEMvY1R3QUFyS1lzNGcyU0N2RzU3N1pyTVl2SkdEbGorZExkcnNLOXdPTEQvTys2Yk1NNG5KNG1GbzR1WGx4N1NTU1NwTFNzdS9PNjFFOGhSKzVINmZYc2grK2k4RWpoOUtiR2tyd01CUlYxRWFQMnRQVjduZkpPd2g4U1duVTVBRUJCV1ZSTnFxcXM2TWlxY1hsZkVnMzZESFE0ZXBkTUpzc3JxN0ZackJjZUo4VWxxREJpdExHdXRyYXlWTGVia1k2Qklmd3RVdTNZcWFhaTVORFNrWWZ1aFBHVjgzN3FraEd0QldsU0NBUUNnVUFnRUFqRW40SzhzaG91OFVUNFAyWXk2RVBHenlXVHlaTFNYODJQZ3A1NWNBa1p2SlRrcGVPZldVekcyYTN6SXQ5NGlWTWxONTUrRkJQMEFnWTNpUTZKUkw3NE5vK3JNZkx0a3dqL3grSVMxRVhiWEZvMUdsOTg3NTYvZFdJVG04VlMwZEJlZmZBR3IxMDZtVXloU3NsSVVLVXdETXRNaWc3M2V4VGgvNmk4S0JlK2Z5N2Njc3BzOUF5M1BYWkYyV204TCtmdm45KzZlbkJWei80V3d5WXZUSW41WUgvWUErOFRIK1lmOU93bUFDQWgvTTNqaXdkbjJ1K0RDKzdZdWR2STZjdUpCdWVpME54WVgxTlJna3RMTENZRGJrSXdEZ2ZETUdoL0RzblBTRXFNQ0JDblNuSUZ5TEJackMveEVmZ21oODJDRHV0MU5aVjRJN1FNdzQyY0phVmxiMFhWQ1ovZXk1dW5IN3J1NjlGLzZNNUx2c0o3U2xDLzVhbGxwOFEyMEtvSGo1Mkp5d29QWGZlOXV1VUNIYU91SGx4RlBEQW5MWjVXVmE2Z29oYjg0bmJ3aTl1d1VhT1RnZTFtZ1ZscGZ4US82VGxVN2FpejN6MUlVbHBXVmtFWmIwejdGT1pzUDRITllrNjIyOEppTXE0ZVhHVzM0eHd4M2V6OTgxdVJiNS9JeUN2T3ROL1BOWTJYTjAvZlBya1p3ekRMS1l0VzdMdGNVWnpIWWpJNjZuYmx1eWcvVHplUG8rdlpMRmFYM2liYlhGOXlTZEpPZDhNcEZMR014S2prNkNBdHZSNGRkYnNTM2NGSHpsaHVNWEdCbktMcXFwSGFNUHFQdzJGakhFNTliZFZ5U3czaU9KdE9QK3BwWWdFREQyK2RjQVFDZ0pKaVRtcmNIdHNXc2krM25uOG1wNmdDTUl6ZTFOalR4R0tiNjB2NGZaU1dsZDkyNGZtT09RUEQvUitOdDkwZ3I2VHFlKy84Zy9ON3hpOVl2OER4YStTVTZZZ3BzOWNlaE5idnZKcFV1eThaOFlNZ1RRcUJRQ0FRQ0FRQ2dmaFQwT3pjemVIb0hmZzVMdVExazBGZmZlaUdCRlVTQUJEcTZ3a0FxSzBzYTZDMUVHYkNvRGZqbi9QU2sySUNuMU9sWkxaZGVHNDRjSGpBNDZ0VnBZWGlFbFN5Q0xYWU1ZekRhRzdpamFzcXprMi91R2NKQUdEcXNoM0VZbFZ0UnQvUUZBQXdkTUs4cGJ0Y1plVDVHQmgzN21Ic2NQUk9YSWp2cWhGYTFlWEZzTEZqNTI3bTQyYjNHbUFKQU9obVBQajQ0N2dQTDI2UG1yRWNQNHJGWkhnYzNlRC80Q0xjSER4MnB2bTQyYmpWZE93SEh4ZkhXUmlITTJQMTNwQlg5eDY1N1crc3I1Mi84ZGpROFhPSFdNL2hzTGtOeUNFVnhYa24xazBsdHVCUzBaUWxXNmNzMlFvQWVIWDd6TTFqR3dlTm5yN3A5Q084MjM0N3E1VG85K0pVU2E0QjF4Ky9QM0RrMXdIWkxOWmNZM0ZwT1FWaUpKSC9nMHZYRHEwZXYyQWRVZG5aTmM4c1BTR1NPQTZlVVZoV21LT2lyczNycUEzMURnNkh6VnM4RVNhc2tVaGtYcHVlcUlBbkFJQkJvMmZBemFhR3VyRFhEMGhrOHZTVnV4OWZQTWczNUtxMnNpejYzVE44czB2dnIzbWRKQkpaV2s1QnVNMldjTVFscU9JU1ZDNVRNOGluWU44N3A3ZHFkdTYrNXJBSDN3V0t3azk2RHFGaUJjWEt4bm9hYkVrSWY5TlVUeHM2WWQ2Y2RZZDN6VGZMVG9uTis1TG9lT1lKOUFKUGpRMkJldCtpYldlSU5RMGI2Mm1YOXk4UGYvMFFBRERDWnVtSy9WY0tNbE1Pcnh6TFpyRjJYL0hYN1c1RVBDbWp1Y25kZVYyQTF6VUFnTkhnMGNUU2tEamFYWG9DQVBZdHRnUUFGR2FuY2huL2t5a1V6M2dXdEhzbmZpUFlMQ1pYMVVob0xnNEFhS0JWcDMwS0ZYNmQ2Mm9xVyt3RGhWMWxkYTE5Tjk1Snl5bVN5V1JjT1ZKVTFkaHl6cnVqYmxjSnFtUnpZejJNUG1Pem1Dd21uY1g4T2czcitlc01EQWQyTXg0TWp5S1J5UGp2V0xzdkdmR0RJRTBLZ1VBZ0VBZ0VBb0g0ejhEcmNkN2NXTzl4ZElOcXg1bHJDdnNBQUNBQVNVUkJWRTR6VnUrRkxjZldUaTdJVElIUk4xMTY5Vjk1NEtxR2pqNjBoYzVMVHdRQU9McDQ5YmY4YXVsZGtQWDV3Zms5Sy9kZnhldTE0M3orR0x4djBUQXVxMjhNdzA1dm10bFlWOXUxcjVuTmlsM3RzcWh1ZmMxT1BVM1MxT3RPYkdUUW16TVNJcE9pM2lWRnZrdFBpR1N6bUREcHBxdlJJQk9yU1FPc0puZnExb2ZZWDRJcVNSUUNDckkrbjk4MlAvdnpKektGTXROK3Y4MktYWGpvU2sxRjZTTzMvVzhmWGNZd2JPemNOYlBXSExDWXVHRGZvbUd2YnJta2ZRcGRzT2w0TDFOTFFWWFNtaHJxaUlJTFgrQkxNbGZPRjVQZURBRGcxYVRhbDdpUTEyZTJ6T2xuTWQ3aDZCMit4ZW5TNHlQeU01SjFESG9UR3prY3pybHQ4K3RxS2h4ZHZManNkVUo5UGFsUzBpYVdFK0dtbEl5YzA1Mnd0TGd3RFIyRHh4Y1A5amExV3V2OE5SN3E3TmE1cWJFaEIyOEZkOUQ4bXVMVVFLdmViUE5OSmFGS1NjTktmTVN3bEZaeDVINmtvRjBlUjljWDU2Ym5weWNaRGhyQjF3aE1GSDdHY3docHJLc045SFovZmU4Q25uczQwMzZmWHM5K3hrT3R4Y1RGRDNpOGQ5MjFPUEtOMTQ0NUE3YWM5YTZyclR5OWFTYWp1Y2w2L2pxcktZdndRV2pWRmJ2bURpb3R5Q0tSeWZNM0hwdHN0eG5lRVlxWWVGVnA0WDQ3cXgwWGZicjEvVm8zSUNjMTd1eldlWVZabjZFejJ1THRad1U5MGlHdjduMk8rYURYczUrUitiZHlkVldsQmNFdjd5cW9xT010SGJRNkg3d1p6SHY0Z3d0N2dydzk4TTB1dlV5MnViN2dleUtNd3ptMWNRYWJ4WnkyZkdjMzQ4RjgrNVRtWjNvYzNZQkxxRkRPZzdJczMvNDRmcDV1ZnA1dWd2WXFxS2hmZmY4dGFMRjlsNHo0UVpBbWhVQWdFQWdFQW9GQS9JZGgwSnZmUGJtdTI3MHZya2x0dS9DYzJBRi9yV1V4bVRDd1Jac2dTZHc2dmlrdTVIVmVldUoyMTVkYzZUOVFScEg4dmtnZmlVU2FhYi8vOHY3bERrZnZOTmJYMm8vV0ZUeXhKZ0RBNlUwekJibDkzNHlvSlZPKzdvSkNRSFY1Y1hwOHhKZjQ4TlJQSVZuSkgzSC9IU1UxVGFQQm8vdWFqK2xqTmtvVWcyVC9CeGR2blhCa05EY3BkZWk0L29SbnJ3SERvSnFXa1JnVjVPMys0Y1Z0ZWxPamhLVFUvSTNIck9jN0FBQTY2blk5K3ZDank2YVphWEZoKysyc2V2UWZPbnJXcW40VzFzUmtLNGhXbDU1T2Q4S0lMWnVtOXVhcXV3Y0RLTVRFcWJ5TkVoSS9WNU1pVThUb1RZMmhQdmNscUpLckRsN256V1RFTU96eHhRTWJUejBrTnQ0NHZEYnlqUmNBNE9uVkl3dTNuTUxidjhTRmx4VmtTMHJMT3EzNDl1cStjTXNwRTh1SmhWbXBBQUF4Q2FxS3hsZlBMS2pCS2FwcWZHc2hDSEROamZWY0FTay93c01rakt0RlU2OUhjVzQ2dkVFL01uTDdQb2NBZ015a21BQ3ZxeUd2N2tFbGppSW14djUvL3VhQTRaUGhCMGxwMlUybkg5MDh0dEhuenRrOUM0ZHkyQ3cyaTJVNWVTRlhZcXk4a21vdlV5dGFkZm42NC9keFRWbTFZNmY5N2tIN0YxdVdGK1U2TFIrOTljTHpia1ptWHBjUFBYYy95V1l4SlNTbEZtMTE0WEpZSTFKVlZuVDk4RnFxbE16RzA0K0lNWTlPeThjQUFPWnZPSXEza01rVWVHZHAxUlU1cVhFcTZsOTk0cmlLZU1vcmQ4QVZUQzd5MHBPZ29tYzFkYkdnVE1NdmNlSHdBN0dxZzRhTy9xRFIwd1V0b1NnN05UOGpXYU9UZ2E0QVIzTUFnS3o4TjhHOTNaZU0rRUdRSm9WQUlCQUlCQUtCUVB3VEZPV2tzVmxNU1duWkRwcmZoQ1I3SjQ5RHkwYm1aeVR2WG1DKzlkeXo3djNNOFYwTVJqTUFnQ3RPQ2dBd2NPVFUzcVpXTXZLS3RPb0tlbE1EVExIaFBSMnJrczdtY0NTbFpJUUhCeFhucG9mN1BjcEtqc2xNanFrc3ljZmJaZVNWakllTzZ6WEFzdGNBUzJMb0N0OG9HMkp1anRkbHB3Zm45d0FBZWc0WXR2SGtBMFZWRFFCQVJsTDA4YldUb2NFVFJVeHMyQ1RiMlE2SGlOZEJXVTF6djhkNy93Y1h2UzRmU28wTlNZME5JVk1vSTZjdlg3NzNJdkZFWkRLWks2dUxWL2RoTkRjQ0FManNxS0RBSjhaam1PMXo1MHprbThmdzgvODl6aHZQYi8vbXdnNmxsdGdQUGtSM3FoSUJWdDlHZzBldFBIRFZiZGZpd0tmdWNvcXFDeHo1ZUlkRitEL08vdndKOTNWK2NHRXZURyswbURoL3dhYnYrdnZlT3c4dk9ESFRxb0ZXemZmVUxVSGlpc0RpQzB5RWxKRlhiRzNWd3ZYSDcwZjRQOUxRN2NyWExGd1UydjA1akF2MXUrZXlIWGVtN3p0azdHUzdMVUhlN3NFditWUWt4RENzYTE4ektXLzNwbm9haVVTYWFiK1AxMFlLQUxCazUvbkpkbHU0aWdaMDBOVGQ1eDYwZjdGbFJYR2U4K3J4aWlycTBPS3FlNzhoOWs3dWd0UWZLR2VmMm1EVFFLdGV0dWZpcyt2SFZEUjByT2M1eU1nclBuSTdrQkQrcHJlcEZiRWFBRTVHWXRSUit3bWpaNjFjdnZlU29KSDVrcEVZQ2FzdUNxbGpDSDl6dUw0cFJ1YWplYjI5Y09EM3ZmK3dDWXUzbjJseERyOTR5UWhSUUpvVUFvRkFJQkFJQkFMeDUxSlRYdndweEZkSnRTTVVMTjQvdjVVY0hVVHNBRDJ3Uy9JeWVHMkRMU1l1R0RQN213czFUTnpUMXU5RmxGRVVWZFgzdVFjZFhqRW0rL09uOU1SSW9pYkZOMDRLUXRSbHlCUUt6TW5pd25HcVlYNUdzdjFoRDBGeEV4QkdjNVBudVYwQUFCS1pyS25YSGJjb2FxQlZ4d1ErandsOEx1UllISFVkL2ZPK0dmRHoyRG4yNzU1Y0h6aHkyb0pOeC9GOEpRTkQwMzRXMWluUjc0ZE9uRDl5K2pMZVFtWlFxN0tlNzJBMWRYR0ExN1VnYi9laTdEUWhBU1pDZ0laZjBuTGZTVmRNSmgwbWRuRjFUb2wrejlYQ1pqRjVaWXZDck04d0Q2dEZyS1lzS3MzUDlMcDA2TG43Q1dWMTdmRUwxbkYxd0REczh2N2xSKzVGa2ltVTJ5ZTN2UEE0Q1FBWVBXdmwwdDF1eEhTL3lwS0NDUDlIOE5ydWR3K0NOUXE5TG4rWE44cmhzSEZwQnBydjBKc2E4Ulk2b1g2ZnBMVE05WkNLRmljL3k1QUVBTmgzSTdCekQyTlJGa3NjMzJycTRsWWR3a1c3UDRmTmpmVTVxWEZpNGhKREo4eWJ1TWl4VTFkREFFQ1F0enV4UDRaaE9hbHgwZSs4Zzd3OUtvcnpvQ1g4NmtNM0JKbG5VNldrK1ZheFZOUHFQRzM1enFzSFZ6SHB6ZVZGdVZRcG1UbnJuS3pucitPYnY0bVRsNTZZa3hvM2ZOb1M0eUZqSDF6WVUxZGQ4Y0xqcFBIUWNlR3ZINnAyN0xUeDFFTys1ZnorUDZhd1NuOThpUS8xZzBvWkhKYkZaUEw2bDdFWWRQaE5GRDd6TnZPTGw0d1FCYVJKSVJBSUJBS0JRQ0FRZnh5NWFRa3dZOGpCV2gvRHNNbDJXMkRDWFdWSlBqR0lBNGZlMU1Cckc5eWovMUFXazlsWVh3czNzNUpqQUFEcTJsMW8xZHpxd0lhVEQ0SzgzWWROc2lYdXFxdXBnTVl1ZUtPWW1MaTBuRUw3cmxTM3U5SHl2WmM2ZHU1bVlHaktvRGN2cytnZ1RwWHNhalJJeE1OWlRBYWU3d09SVlZBKzRSVVA3WnlkN1NmZ3pzUWNObHRHUWVsVHNNK25ZQi9oWTlvN2VVeGN1TEdxckVoWlRiTU5LMnFzcTRIeE5jUkdSbk1UQUVDY0ozZHYvWW43Uk0zTzQrZ0dPU1hWMFROWHlpdDNFSEtLQTB0R1pDWkZDOW83YTgyQm5OUzRqMEV2SXQ4OEhqZDNEWjRnQ1FEUTd6MkFWbDJlbGZ6eHVjZkpzb0tzdDQrdUFBQ21MdHMrYjRNejF5QXZiNTZDV1dZVU1UR1l3U1FseTMzckU4UGZjbVhrYlprdU1IK0tTTnFuTUF6amFPdjM1blV4KzEyMCszUFkzMks4ellwZFkrZXVVZXJRa2JkL2JXV1oyeDY3ektSb1dsVTViRkhSMEptNmJQdkk2Y3VJMWZkRU9XL2syeWZQM1U5a3A4VENiK3ZJR2N1bnI5d053d09GWTJCb3V1ZDZnSUdocVppNGhLdGZ6c3RicHgrNTdvTUc2bDM3bWdrcWd3REZjZUpESlFwTUJ2MVRzQzhBb1Ard0NkREUvZHkyK2V1TzMrT0thNFAxR2ZDdlNXNWF3cDNUVzRXUFhGYVFCUUNJZnVkZG1KMHF2S2R1TjZNRmpzZC8yWklSSW9JMEtRUUNnVUFnRUFnRTRrOGhQU0h5N2FQTGNhRit1RVdSaEtSMFB3dnJmc1BHUXdlZmhWdE9XYy8vTHZLbHJxWnloWldHYnZlK1J4L0VjSTFHSXBNL2YveHd3RzQ0c1RIVTF4T1c4T1BsNlZWdVlRSUFrQllYdHN6aXF6N1NwYmNKNzFsK0hEd2NDYjZSS3F0cHdjQWNVYWlwS0ZsaHhmM09qOWNYeTAyTHJ5b3RiTzE4WUtRUFgwR0t4V0tXRmVZUVczZ3I5RldXRmdBQXVKUUk2Q2RGVEdOY3RPM01iQWNuQldVMVBOc3JNeWttOE9rTkRNTjZtMXFwYWVzSm1lSFc4OCtZRExxeUdwK1VTWmhPNkhEMHpndjNFOU5YN1lFdjBneDZjMzVHRWdDQUtpMnp4SDdmc1RXVDdybHNoMC9Jb3EwdXZMRlVwZmxaZnA1dVVyTHlmTU5HY0pUVU5BMEhmbjI2RWlNQ2FpcEtURWRNd2N2ZU1SbjBDUC9IZkEvMFBMY3JPVHBvMnZJZGM5Y2ZFVEwrTDZaOW4wTUpTU211Y2dSRUZGVFVKS2hTdEtweUtWbDU0NkhqaGsyeU5SNHlUcEFOT1YrS2NyNEVlYnNIUHIxUlcxa0dXM29PR0RacnpZRU9tcDBaOUdhdXB4U0hUS2FvZHRUQk4zRko2RXQ4ZU1pcnV4aUdxV3Qzb1ZXWGg3OSttQkRtUDJYSnR2RUwxa3RJU2hGSGdKNVFyUkxPQUFDZlB2akFyeFZVWUFPZnVsY1U1eDFlTVhhYjZ3djhFUUlBTUJuTnhQb0E5YlFxR0YzVkl1VkZ1VEJqVVFodzhGKzJaSVNJSUUwS2dVQWdFQWdFQW9INFUwaU5EUWw4Nmc3TGFUSG9UV3dXNi9LN1FoaWFsQm9iQWdCUTdOQ1I2OFVWLytzOTN4ZGFxcFFNWG1TdElETUZ3ekIxSFgzZURESyswS29yYWl0THBlVVVWTlMvdWxacjZBZzBnbWxQTUV6MDBtejBwc1lXK3h4OStGR3pjemRSUnRzMnk2UTQ1NHVRRHNVNVg5YU9GYVlXQVFCZ0VwYXF4bmZwZ2REeEhWNzVxcklpM0RhN3Rxb003M1A3MUdZTXczcVpXbXJxOVJDa0tSQ3BLaXNFQU1ncmRlRHlyb0txM0d5SFF3QUFOb3NWNk8zKytPSUJYSnN6c1p3NGFKUk41TnNuQUlEbGV5L3hGb2tEQU53L3U1UEZaTXhZdmMvL0FmOWFabkQrK3IwSE9CeTlBMXNPTFJ0VlUxRml1L2trN2haRXE2NFFwRWtWWktVQUFIUzY5dUc3OTAraHZaOURBSUNrdEp5Y29ncVVQR3czbnpTeG1sUlZXcUNvcWlFOHY1VklXV0ZPVk1EVDBGZjNNcE81MWVIUE1kd0NOQzl5aWlyRUpFb013NUtqZzN6dm5vc084Q2FSU09QbXJWMnc2WGhqUGUzQmhUMkJUMi9jTzdQajlmMExSKzVIRVVlQUVYOFNWQ2wrd3dzRWVwUDFIREFNcHMydTJIZVpWbDMrTWVqRlVmc0oyOTFlNGJMVTE4SC9Md24xN0c5eEs2cXVWU2NDQUxnN3I2OHFLMXl3NmJpNlRoZGlPelFwKzJWTFJvZ0kwcVFRQ0FRQ2dVQWdFSWcvQlMyOUh1YmpacHVQbTIxc1liMTZwSFpkVFNYdTlRc3RyaFVKcGNwRndjRFE5SlIzRWdDZ3ZyWnF5UkFWQU1DUis1RkV0K2xYdDgvRWhieGVjL2ltb2lyM3lBOHU3UFc2ZEdqZ3lHbjJUdTQ4QS85RVNndXkyckZHR3dDQUtpbU5CKzlBOXRnT3pVbU4yM25KbDh1NFIzaFlFTXpJR3pUS2h0Z1M2bnVmcUVjMDF0TmdjaVdYdHpRMHlvR3Z0WWRYak1uUFNCWjBpcFRvOXkzS1hrVFdPdDhleHMrWUdjT3c4TmNQSDF6WUExM1NpU3pkN1phWkhGTlJuUGY2M25tejBUTjRFK2pNeHN4SWl3dWJZTHRCa0NiVlVGY0RMNnpvODhTcHE2bUVvVDFkZXZibjIrSFFzbEdDc3FpVzduWTFFMXlDclgxcDkrY1FBTEI4NzBYY05WOU5xL09yVzZkOTc1NGZPV1A1Q0p1bExSNGJGZUQ5MEhWdjNwZEVZaU5GVE15Z2owZ0podlNtQnR4d0hSTG0rOER6L082U3ZBd0FRRzlUcTlucm5HQU1rWVNrMU1yOVY2em5PZHc2NFloaEhLNkFRWGpycGY0ZmlpZ0t1V2tKeVZHQkFJRFJNMWZpMDk1MCt0R1JWZGJKVVlISDEwN2VjKzB0VEpPRWljWjRYUVV5aGNMMXpSV0Z0TGpRb3V5ME9RNU92TWYrc2lValJBZHBVZ2dFQW9GQUlCQUl4SjlDZjhzSmVKVjNMa3B5MHdFQWlxb2E3czdySzRxL1phbkFpSld5d3V3VDY2YmlqVkl5OG11ZGJ4RVB6MHIrQ0QxcmlJSVVpOG1NQ1h5ZUhCVzRaYnFSdzlHN1JvTkhFUTlwYnFpRGhlcS9hMnlzeDBONG9IRVNyUExPTzJHWXJWWlJuTWQzTDBSTVhJSTNnb2txSmNNMUV5RXdHZlM0a05jaWRzWnBySytsTnpXMElSbEhXVTF6MWNGcnhKYTQwTmRFVFNvak1RckRNR1YxTGFJaEZLTzVDVnJTd0FBUUkvTXhtbnJmT1ZYWFZwYkNPRGdUeTRtOHRma0FBRldsQmVrSmtiQjhHOWNkSVZZUHhJbjk0T041YmhmVUlLUms1U2ZZYm1Dem1IaHVwcUtxK3JZTEwvYllEc243a25oNDVkZ2RGMzNrbFZTSmg1dU5tZEdqdndXZVZNZ0wxQTZvL1B6dlcrUnp6QWVZOTBjc1kwY0VWdC9qQzR4WStUWDg0SFBZM05pdzNMSUZCUmxtazcxL2RqUGsxVDNoUFk4OWlqVXdOQzB2eWlXUlNEMzZEeDA4Ym5aSDNhNkhWNHlWbGxVNGREdEVsQm5tcE1adG5kR1AyQ0t2M0tHc01GdW5xeUdieGRUVTZ4Nzg0bmJ3aTl2RUR1YldzODNIemVZYXA2YWlHRWJuaVhKU3lGMlhiVENiZFJCQlR4U1hvRzQ1KzNUUHdxSDU2VW5IMWs0Njc1c3BKU1BYMUZESHBYVTJOOVlUSzA2S0FwdkpoQ20weEZJTVl1SVNxaDA3L2JJbEkwUUhhVklJQkFLQlFDQVFDTVIvZ0x5TUpBbEpLWTFPWFpNaUEzaWpiSnJxYWRIdm51R2JST0VKa3BYeUVRREFWYzVNVEZ4ODl4WC9tOGMzdnI1MzRmREtzVnZPUGgwd2ZESyt0N0dlQnJNSWlZZWt4b1ljV1dWTmJPR3cyWnVuQ1V6Q3V1NjBSc2lpT21qcXV2cHpKNmtwcW1wc09lY3Q1Q2dpZlAya1dvUldWY1pyUTk0dVJMMTlBZ0RvWS9hZGxnRVQ5L0E0cVVWYlR4UDNjdGpzQTB0SEFBQkcyQ3psRXJ6K2YzanpIdHNoQUlCQm8yd2N6M2dKT1R1R1lUR0J6NTljT1F3ZDBDVWtwYXpuT1V4WnVrMVdRZG43MmxGaVQ5M3VSdXRQM0QvdU1DVXpLWHJYUExNZEYzMjR4RUhldURraU5lWEZBSUQ0TUw5RHk3NnVOUHZ6SndDQTY4NUZlT0lWaThYa2Uyelk2d2NBQURYTnpvSUdkN29UMXFrYi95ZUsxeVFlWHpnMDltcVZKWk53ZnZBNUpKRklYRW9mRjNVMWxYRE9MQ2FES2lVakxUUU1oMHloS0t0cjdibjZSbGxOUzFsZEMycE1JczVORUlhRFJseCtWNVQ3SmNGcCtXaTh6aUNSQmxvTmJ3QVg3S21xb2NQYm55OXhJYStoV2pkOTFWN3g3L1ZXYVRtRkhXNCtCNWVPV0xUTkJmN09OTlhUdUhUd3FBRHZDenRzMjdDNmsrdW5FVGRoU2NSZnMyUkVxMENhRkFLQlFDQVFDQVFDOGFkVFVaeFhYVmJVMDhRQ3I1N3U2cC9ES3p4QmxnN2w4eVlNTlNtOW52MjQyaWxpWWt0Mm50Zlc3NVVROXNaNDZIZGlVMU1EMUtTK2UxV1dWK3JRZDhoWVVlYWM5aW0wdWJGZXIxZC9JZkVGZkZNUmF5dEx6MnllSThvcDhFaVRWbEZmVzBXcktpZVJTTGhQVm52QlliT2hUOVBBa2QrOUQ4UG9IakZ4Q2I2bHV4NWZPdmc1NW9PNEJIWFV6Qlc4ZTVrTStxbU4wN05UWXBYVU5GZnN2eUx3MUJ4T2hQL2pwMWNPNTM1SkFBQlF4TVJIMkN5ZHNYb3YzNkp2RUJQTGlSdFBQamkvZlVGcGZ1YU9PYVpMZDdueXpRSGtDOVM4YUZYbDliWFYvNTluTXdBZ0p5ME9BR0g1ai9TbXhvL3ZYMEx2L01TSWdENW1JM243U0VoS3RUWmp5OC9UN2NiaHRWUXBtZXZCNVZ3RzFXM21CNTlEcXBRMHI5NkswMWhQMnppNVozTmpmVi96TWZGaC9vb3E2b2Z2UmJSWTFOS2d6MEFSNXlNaUNpcHE4TVAwVlh1bUxQbFc0YTZ1cG5MTkdENmlJWVpobjJPREFRRGErcjFFR2IrK3R1clN2bVV3bFpWdmZxSnFSNTNUejFMd243WC8vK1o4MDhFMWRQUXRweXdpSHNLa04xUEV4QVJsZHdJQW9nS2VOdFhUVEN3bnloSitJZkdmbXArOVpFUnJRWm9VQW9GQUlCQUlCQUx4cHhQNzRSVUFvS3VSR2Q1Q2xaSnAxWHM3TEFiMy90bE5PQlJmZGk4WVROeUVyaXQrbm00UmJ4NERBRXdzSjgyMDM5ZWx0OG11eXlMbHlqbE9OY3pQU0o2MTVvRG8vczJRNXNaNkdFcnprNGdKZkk1aEdGVktPdkx0RTlNUlU3Z0N3VVNudWJHaHZDZ0g1azdlUDd1VFFXL3FOY0N5dHJKVVZrRzVyL21ZNzNvMk5VQ1JnbmNRZWxOajl1ZFBZdUlTVEFaOTU5eEJIYlE2bTFoTzdHODVzYmVwbGJnRXRhSTQzMlh6clBUNENEa2wxYTNubmdsU0lYUFM0czl1bmxPWW5RbzNCNCtkT1hmOUVkeHJYQWhtWTJiSUszVTRzWDVxQTYzbXdnN2I2SGZlQzdlYzRrb0d4RGljQmxvTmwreVNrUmdGQURodzh3T3VraHhhTmlveEl1Q0VWenpSNHh5djJJZ1Q0SFdWM3RSQUlwTXhEdWZHRVljajl5UGJmUDJKcEgwS0JRQVlEeDNYWG9MVVQzME9XVXptMlMxenFzdUs5SHIyMjNIUjUvU21tVkVCVDQrc3R0N2g1a05NTi91VmlJbExFSDlQWU9WQkhKc1Z1NlRsRkFFQTRhOGZRclA4KytkMkxkbDVYa3BHem5qb09CazVSYjVsSWprY2p0dHV1NnJTUWhLWnZPcmdkVng0NGpuMXQzYm8zRVNjU1RmandkMk12LzB1MWRkV0hWczdXVnlDdXZIVVEwRmZoL1NFaUtaNjJvelYrL1FOQi96aUpTUGFBTktrRUFnRUFvRkFJQkNJUDUxUVgwOEFnSW5WcExZUGdXRWlWa3pub3JJa0g1cDI2eGdZdHYzc3JVRk5XNCtyN3BVUWFGVmxtNmIwRnJSWHQzdGZSVlVOb2s1UlZwQjkvOXd1S0FaZDJHRXJUcFhzUDJ6Q2tQRnordytiSUVHVjFERXdsSlNXNWJYUUtzaE15VXFKQlFCVWx4ZTdiSjVkVnBCZFhwUkRxeXJIK3dROHZxcXNycFVVK1E0QU1ISFJKaTVsQkRwejhYVmZva3BKYjd2d3ZJRldFeFAwUE1MdlVYeVkvK3Q3RjE3ZnV5QXBMZHZiMUNybDQ0ZW1lcHFLaHZhdUsvN2FYWG9LdkdLYW5XblY1YkN1bWUzbWt3YUdwaUplUFFCQUwxUExBemVEWFJ4bkZXWjlqbnpqRmZ2aGxZUHpiYk14TS9BT3hibnBkdWJmSlRtVzVtZmxwU2RTcFdUMEJKaVVDNEpXWGZISWJUOEFZT3JTN1VsUjc5TGpJNDZ0bmJUem91K1BDMGxRaytLeW4vOUIydkU1SkZKVFVYcDJ5NXprNkNBWmVhVk5weCtUS1pTMXpyY1BMQm4rSlM1OHh4elRkY2Z1dG5zdzFJOHphODBCQUVCOWJmVzlzenRnenQzN1p6ZFRZMFBXSGJ0cllqbFJrT2pzN3J3dUp2QTVBR0NDN1FhdVlnS0N5RTlQQWdESUs2c0o2c0JpTXRnc1p0cW4wQjF6VExlZWV5WW94L1BIYWR1U0VXMEFhVklJQkFLQlFDQVFDTVNmQ0lmelAvYnVNaTZxcFEwQStHelMzZDJoZ29xRUNnSWlLcUtpMkkzZG5WZkVicS9kM1Uyb0NDcUlxQWlTaW9DQWRIYzNiTDhmanUrNmQ5bGRFRkNNNS8rN0gzYm56Sm1kc3h5OW5vZG5ubUZnVldseVV1Ty9mSGlucW1QVXp1YzZublpjZTRNTjJFNHRUUTFMaDJveTZMU2QxOS9xOWpMSGxvTjErTk8vQ3c2SEYxeUloeE9UUVJkdzFQM2N0NlN3bHFhR1lKOHIzdWQzTmRiVnFPbjJtTEp5VDVqLzNkaDN6NktDZktLQ2ZFVEVKQ3lIdUE2YnZNU2sveEE4SHM4NVNGcDg1TjZGdzdEWERiVlZFUUdlQ0NHU2tMQzZYazhWTFFObFRRTWxEVDFsVGYxbnQ0NTlDbjBoSVNQdlBHTVYxelN3OVhRQzFqQ0tTVXJiajNHekgrUFdWRi83enUvMi9aTmJtaHZyc1RWdUNDRlJjYWtQcjMxWlRLYUdQdStvaDZpRWxOdW1ZeUppa2xhT3JqdzdJSVN3b0JVZXoyUHhvS2FCeVNHdjJJZW50L25mT3Fhb3FzMjFObE5FVEtJM1I5cVh0THh5a09jRkZvdGxNZGpsZTRzMzNUL2gzbGhYSXlJbU1jcHRyZU9FQlZ1bTkwK09DWEdmWnJWdyt3VnMrN09PcVN3cHFDak9JNUxJL2V4NDd3L1FNVjE0SDJJb3pVMnZ2QzloZDZDa3JJTEh4VUFsRFYyRWtMQ28yTGJMUVVmV2pFK01ldTB4WTZDZHk2eXg4LzhSRUlMc0ZzMk45UWVXalN3cnlEYnVOMmpUYWQrekhuTSt2dlhiN2pabzByS2RyZ3ZjdWY3SXNGaXMyMGMyQk40L2l4QXlIZUE0ZmMxQi9nTi9reFR6dGpEcmkrRHd0N1M4OHM0YklXYzlaa2NFZUhyTUdMangxSlBXZGVpeEd1ZHQ3cUhacHUrNlpOQmhFSk1DQUFBQUFBRGdWMUZYWFZHU2x5RWlKcEdkSE50WVZ5TWtJa1lpQzkwN3Zoa2g1RGhoSVdmUHBZNThheUhScUpUV3kvb0VwNkxVVkpUU2FWUkpHWG1zVzMxTjVZTlRXeGwwbXFpRWxHRmZhMzZMYm42UXFyTENuWE1IdDdNenRuU08vMUZhUVdaU3h1Zm9oSWlnVDZIUHNRM3lqUHNOV252VVUwWkJaY0N3Q1EyMVZXSFA3cjE1Y2owN09mYWQzKzEzZnJmbGxEWHN4N2dOZHAzRFhvT21wbU9zcEtHbnFtMm9vbVdvcW1Pa3JHbWdvbVVncjZMSitkRDc1T3FoVDZFdkVFSkxkbDBSRVpOSWlubExhVzZTbGxNU0VoR3JMQzN3dnJBYklhVGIwMXpBVkl1eVU1Tmkzc2E5RDRnTGZZRnRXYWhoWUtLZ29wVVFFWlNma1hUdmhQdTlFKzVLNnJvV0RtUE1IY2IwNkdmTEZRK3lIK1BHTldES3AvZE1Ca05DV281RUZzclBTSHI3NUFhL1Rmb1FRbVFoNFZrYkRsczZ1b3FLU1hJdHBwTlJWRjEvM0p2OXRxNnEvUFdqcXdnaGgzSHpCRndPUWlnL0l4RWhKQ0w2ZFRUL1c4ZURmYTRnaENZdDN5VXBJeThwSTcvdDhxdjlTNTN6MHhOM3VObnE5KzdQamlnVlpIMWhzVmg0UEFHSHgrUHhlQndPejZEVDZEUXErejlaWlhYT2tFM0twekNzWW5lYjlaaStTMWZkaHd3NlBUMGhNaUxRTSt6WlBXeEx3UjRXZGlzUDNKWlgwV1QzRVpXUThyZ1krT2pTdmtlWDlvWDQzZ3p4dlduWWQyQS91MUhHWm9PMGpQb0lXTkRYVUZlOWhQOWZCZitkQnUrUzh4aWZDM3U0cXVCenlrcU9QYmx4YW5GdXVyeUs1c3FEZDhTbFpEZWQ5dlc1dU5mcjNNNEhwN1orK2ZCdTVjRTc3STBtVzVvYXoyK2JHeEhvaGRWZ1duZk1tK3N2RUFhZDduZnpxS3lpbXJTOHNyQ29PRmxZcExHdU92VlQrTlByLzdKWUxKS1FzSURRS25hdnJqbjhRRnBPcVNBeldkL0VzcXdnbTA2amlrcElrOGhDVENiajA3dm5aVVU1V1BSSzhCZlNoWmNNT2dOaVVnQUFBQUFBQVB3cUtvcHl0ODc0Vmp6RnhNcmhuZCtkdUxBQVJYV2Q0Vk9XY3ZiVTc5MmZ5Q2R4S1RINnpmZCs3c2NRdjRzN0ZtTEpVQVFpRWF2SmpSQWFQWHY5VHc1SVlUV01rMk5DT254NlMxUGpqWU9ySzB2eXl3cXp5d3F6R2ZSdkNTejZwbGFqM2RZTkhER1pIVTRTbDVJZE1YM0ZpT2tyY2xNVFhqKzY4czd2VG1WSlBoWWE2R2xwNzNFeGtFUVdrbE5XUC8waVE4QW5QcnEwNzhHcHJRZ2hwMm5MTFllTVJRaDlldmY4NmZYRG5IM3dCQUxuVHpEN3k2ZnlvdHpLa3Z5U3ZQUzh0TTk1NloreGFBVlc1c2JjZnJUVDlCVjliWnl3amNCaVhqOEpEM2o0T1RLNHRDRHIyZTBUejI2ZkVKT1U2V2MvYXRTc3RibzkrYTZlZS9mMDFpc3Y3cHJvQTUwbUM3aVExc2xLazVmdjRzcVB1N0JqUVVOdGxXSGZnYjJ0aC9FYzVQRHFjWGxwbjRsRVVtbEJGa0pJejhRU0lSUVI2SFg3OEhxRWtGRmZhK2ZwSzdHZVdrYTlqenhLdUh2c241Q25OOVBqSTlQakk3SDJVNXVtQzVna1FtamRNUy9PbUJTMmNJK3JybnpuZGZJK3pFbU5qd2g0bVAzbFUrcW45ODJOOVZpamtycnVwT1c3YkVmUGFKM0ZReUFTSnkzYk1XalU5SWVudDBVR2VhZkZSYVRGUldDSFJDV2sxaHgrMEhmUWlOYWZ3cTcyMVNZV2l5bmdxSXFXZ2FxT01mc3RuVWI5K05ZUGkxYjdYTnp6eXVzU2cwNVQxdFQzdUJpSWhUVnhPTnpFSmR2MGVsa2NYejg1UHZ6bHBrbG02NC83R1BUdW41NFFkY1o5Vm5GdU9yYWpnc2ZGd05ZQk5RS1JHSGovVEdWSkFjK1p6TnB3cE0xd0VnNkhtK3QraXNsZzRBbUVaN2VQZTUzYnhkVkJ5NmdQdGp2aFQ3aGt3WjhDMmdReEtRQUFBQUFBQUg0Vnlsb0djc29hVEFhZExDU2liMm8xYStOUkZwT3BwS0UzZit0WnJnclo2NC83OEZ0WU5LT2Y4UGQrcm82eEdZRklZdEJwMkg5NEFrRk50NGZqaElYT00xWjI0bW82U0VsZDkvQ2orSFoycnEwc1crbXN4OWtpTENwR283YkVoNy9FM2tySXlCdjJIdENyL3hBTGh6SEtHbnA4aGtGYVJyM251cCthc2U3ZnlKZmVRUS9QbWg0L0N3QUFJQUJKUkVGVXA4YUZhK2oxNHRxNm5oOGpNeHNjSG0vdE5IbnU1cE5ZaTdaeFh6eUJ3R1I4WFN5cHJLay9ZOTBoYkFra3h1dmNUcXpVRHB1c2twcXgyYUIrOXFNdEJydHc1dnVJU1VvUGRwMHoySFZPUTIxVlpKQlArSXNIeVI5Q0d1dXFJd085cGl6ZkxXQlcyc1o5MmE4SlJKS3lodDdZK2Yvd2pHc0l3TFZYV2xORFhYRk9Hb0ZJbXZQL0syMU5WZHNvSnZnSnRyelJmTENMNjRMTjJNOFVUeUNJUzhtdFB2eUFNOE5MUWxwdXllNHJrMWZzam5uOUpDTWhxcXdvcDZXeG5rcHBvVk1wZERxTnlXUXdHUXdzbU1KaXNYQTRIQjVQRUJZVjcvZmZhajZwbjk3ajhIZ0xoN0hmZFdsdDZ1UjlLQ21qRVBqZ1hGTjlMVlpLcksrTms3M3JuSDUyb3dTditWTFJNbGh6NUVGVmFXSEkwMXNmUS96U0U2SllUS1pwZjBkK1B6Z0phYm1yWVJYdG1XRk9TdHltaWR6YmJySlpPMCtkc0hncit5MjdQdjJWUFV1amd4OGpoR3hkWmk3WWVvNHJoODdNMW5uM3JkQUR5MGJWVjFlUWhVUVFRdkh2QTdHQVZPK0J3OVlkOXhZVmwrVDFhVWpUc0hkTlJRbG52SmdzTEdMWVorQ1llWnY2dG05YlR5ek9peERTTURERjRYQXNGZ3RyRkplUzdXRmg1N2JoYUp1bmQ5VWxnMDc2OXNNREFBQUFBUGhkWExwMDZlTEZpd2loeFlzWEwxckVZL2QwQUg0RndjSEJucDZlQ0NHTnZrT003S1owZUp5bWhqcCtqM1pkaThsazBtbFVGcE5KRmhicGZEV1dEbUN4V0UzMXRYZ0NvWk43c1ZVVTUwY0hQMUxSTXRUUU41RlgwZWpBQ0hscG4yV1YxTVNsWk52WlB6ekFjOEN3Q2RoRE1odWRScU5SV3dnRVl1dUZremtwY1djOTVxanFHS2xxRzZucjlUVG9QVUJSamNjKzlEelZWSlJHQkhyaWNMZ1IwMWNJN3NsaXNSaDBPb3ZGSkJCSlhWWCtwcTZxL0hOVXNJM3oxTFkrbDBZZ2tqanZvcWZYai9TeEhxNWwxTHRMcHZGRGRkVjlHQm5razUrZWFHUm1ZOXh2RUZub3V5UEZXQkcwck9SWVRRT1Q5dCtLMzZ1NXNiNG9PMVZXU1UxR1FhWDEwYktDN0xNZXM2ZXMyTlBUMHA3ZkNCWEYrYWx4NzdGYmdzVmlIVnMzU2N1b3ovaEZIbTNlY2t3R2cwNmpNaGgwSEE3M1hidUk4aDZOeVVRSXRlYys3OXBML3ZteW92eXlvdndSUWk0dUxxTkgvL2JWMWlFbUJRQUFBSURmRDhTa3dHK2hxMkpTQUFBQUFPWVBpMGxCclhnQUFBQUFBQUFBQUFBQThMTkJUQW9BQUFBQUFBQUFBQUFBL0d3UWt3SUFBQUFBQUFBQUFBQUFQeHZFcEFBQUFBQUFBQUFBQUFEQXp3WXhLUUFBQUFBQUFBQUFBQUR3czBGTUNnQUFBQUFBQUFBQUFBRDhiQkNUQWdBQUFBQUE0RGRRVzFuRzFaS1JHT04vODFnM1RRY0FBQURvTEloSkFRQUFBQUFBOEt1cnF5cGZON2JuZ2FVanE4cUtzSmFxc3FLdE13YmVQcktoSURPNXUyY0hBQUFBZEFTeHV5Y0FBQUFBQUFBQWFNUDFBNnZxYXlwTDhqTEVwV1N4RmxsRjFZSERKNzEvOGVEQnFhMGJUajdpZDJKVGZlM3VCWTd0K1FnSmFYblhCWnQzelhYZzErRkthTG1rakh5SHBnOEFBQUR3OE92R3BCb2JHMU5UVTZ1cnE3dDdJZ0FBOEFjU0VoSXlNakpTVUZEbzdva0FBQUJvMjhjUS8vY3ZIaUNFRm02L1FCWVNacmRQWExvak1zZzdPdmh4ZlBqTFB0YkRlWjdMWU5BTHMxTFliK2swQ29OT0Z4SVJRNGhGYVc0aUVFbEVFaGs3SkMybkpDUXNxcXBqMUhxUThzSWNHcFh5QTY0TUFBREFYKzNYalVrbEpTVjVlbnJXMTlkMzkwUUFBT0FQUkNRU0hSd2NYRjFkaWNSZjkzOEVBQUFBRUVJVnhmbm50ODFEQ05tUG5XM1Nmd2puSVRWZDQyR1Rsd1RjTzNOKzI3d2pqeExZS1ZTY0pLVGxic2Mwc04rZTNqd3oxUC91NVpDU3lwS0N0V042ako2OWJzYmFnNXo5VC9pbHRCNWs0NFMrdWFueFhYcFpBQUFBd0M5Y1Q2cXNyQXdDVWdBQThJUFE2ZlNTa2hJYWpkYmRFd0VBQUNBSWxkSnlkTTM0dXFweVJYV2QyWnVPdCs0d2JmVitCVld0cXRMQ2t4dW5NZWowN3BnakFBQUEwRUcvd2EvSEpaVjFwSlIxdW5zV0FBRHdoMml1cmF6TVRXSXg0YmtGQUFCK0E1ZDNMYzVNK2tBaUM2MDc1aTB1SmRPNmc0aVl4SW9EdDNmUEh4SWYvdkw4dG5uTDl0M0E0My9kM3pvREFBQUFuSDZEbUpTOFZpL2QvaTdkUFFzQUFQaERsR2NuMUJTbTBha1Frd0lBZ0YvZDlRT3JRcDdlUWdqTjNYSmF0MmMvZnQxNm1Odk8yWHp5NnQ3bDcveHUwMmlVRmZ0dmtjaENuQjN5TTVLZVhEbUF2VTZOQzBjSVhkaStnTkxTaEJDS0RmR3ZLaTNBRGcyZnNzekl6UG9IWHhNQUFBRHd6VzhRa3dJQUFBQUFBT0J2Yy9QUTJoZDNUeU9FWE9hc0h6cHhvZURPVGxPWDFaUVgrMXpjR3hIZ1dWYVF2ZjY0dDd5S0p2dG9kWGx4cVA5ZHp2N2hBUSt4Ri9rWlNma1pTZGpyUGpZaklDWUZBQURnWjRMTVhnQUFBQUFBQUg0aE5DcmwvTGI1ejI2ZlFBZ05uYlJvMW9ZajdUbHJ5c285RTVac1F3aGxKc2FzSDJjYTVIbVJ4V0p4ZGhpMzBQMVdkTDMxaUNrSW9VdHZTdzU2ZmtRSWpaNjk3bFowdmR2R296L3NhZ0FBQUFDK0lDWUZBQUFBQUFEQXI2S3FyR2puSFBzM2o2OGhoT3hjWmkzWWRyNzk1MDVac1h2eHJzdEVFcm01b2U3eTdpV2JKNXNuUnIxbUh5V1N5TUtpNGd3NkRTRWtMaVVySkN5S0VDSVFTY0tpNGtRU21kMnRzYTZtcnJxQzZ6OG1rOUhWRndvQUFBREEyajBBQUFBQUFBQitHZStlM2twUGlFSUlqVnU0WmVxcXZUZ2M3cnRPZDV5d1FNZlk3TVRHcVNWNUdRV1p5YWpWNmZXMWxjS2k0a1FTaWQ4STI5MEdzVmZ6QVFBQUFEOFV4S1FBQUFBQUFBRDRWYmd1MkZ5UW1XdzZjS2lXVVo5RmcxVys5L1RsKzIvMnRYRTY4aWpCKzhKdVZXMGpFeXNIenFNc0ZpczNOVUZCVmF2TmNReDY5OGNUdmowcDVLVEVVWm9idjNjeUFBQUFnR0FRa3dJQUFBQUFBT0FYc3VMQUxZUlFadUtIMnNyUzd6MlhRQ0FpaE1qQ0l0UFhIR2g5TkQwaHFyR3V1di9ROGRoU1BvUlFRV1p5VTBNZG5VYmw2dm5QV1g5SkdYbjIyeWRYRGxhV0ZwQ0ZSRHAwUVFBQUFBQnZFSk1DQUFBQUFBRGdsNlBUczkrdDZIcjIyNExNNUMzVCtoTko1S3RoRlR3WDlLMGIyNnVpT0U5SVJFekFtTTl1SFVNSVdUbU9Rd2pKS2F0THlNaC9mT3MzWjRCVW01TnhYYkM1bzljQkFBQUE4QVV4S1FBQUFBQUFBSDQ1ZUR4ZVdGU2MvYmF4dmdZaEpLT29LaUltd2JNL2xkS01FQkxtSDVPS2ZmYzhNekZHU1YyM3I2MHpsaWZsY1RFdzdObGRTbk5qZmtaU1NtellqN2tPQUFBQWdDK0lTUUVBQUFBQUFQQ3JLOGhNUmdncGErcno2MEJ0YVVZSUNjaVQwamUxUWdoTlhyNExqLys2OWJadXozNjZQZnNoaEFMdW5ZR1lGQUFBZ0o4UFlsSUFBQUFBQUFEODZqSVNvaEJDT3NabS9EcGdlVklDWWxLU012Sjdib2RoWmFRNmdNVmlmZThtZ0FBQUFJQmdFSk1DQUFBQUFBRGdsMGFuMFQ2RnZVQUk5YkN3NDltaHBhbVJ5V0FnaERpWCszSHh1YmozeVpXRFBBOHhtWXcyNXhEa2VmRno1S3R4QzdkZ3FWVUFBQUJBNTBGTUNnQUFBQUMvT2dhRFVWbFpTYWZUMlMxMWRYVXNGZ3Q3VVZSVXhHNG5FQWp5OHZJRUFxR2JaZ3JBRC9IK3hmMm0rbHBoVVhIVEFVTjVkbWh1ck1OZUNJbUk4aHRFV1ZOZlRjZVk1Nkd5Z3V6Y3RBVEJjNmlyS29zSzhsSFRNV2JIcEtKZlBYN3JlNk94cnRwbTVMVGhVNWEyKzJvQUFBQ0FyeUFtQlFBQUFJQmZIWXZGT25qd1lHWm1KcnVscnU3ckUvaXpaODlDUTBQWjdTb3FLbWZPbk9tT09RTHdvelEzMW51ZjM0MFFjaGczbHl3a3pMTlBVMzB0RnBBU3NMek94bm5xcEdVN2VSNEt1SGZtMnY2VmdxZFJXMW1LRUZKVTE4WGVlbC9ZNDNsbU8vYjZ5OGZReHJxYWNRdmQyMzFOQUFBQUFJS1lGQUFBQUFCK0EwUWlVVTlQTHlRa2hMTVJlL2F1cTZ0ang2Y1FRbloyZGtRaS9QTUcvRGxZTE5iRkhRdEw4ek5GeENSYzVtemsxNjBvSnhVaEpDbWo4T05tVXBLWGdSQlNWTmRCQ0RYVVZ2dGMyRU1TRWw1eitBRU9qeisxYWJyMytWM09NMVlKaS9LdFpnVUFBQUMwaHUvdUNRQUFBQUFBdEczRWlCSHNCQkJXSzFnN0hvOGZNMlpNdDA0VGdLN0VvTlBQZWN3SkQzaUlFSnI5endsNUZRMStQV05lUDBFSXFldjE3UHlIWWhXcDZxckx1ZG9Mc3BJUlFrcnF1Z2loMHZ4TUJwM1d5M0t3NVpDeEZvTmQrdGc0MGFpVWt2eU16bjg2QUFDQXZ3cjhJaEVBQUFBQXZ3RmRYVjFqWStNdlg3NEk2R05nWUtDdnIvOFRKd1hBRDFTUTllWGk5Z1dwY2VFSW9URnpOdzRaUHc5cnowdjczTkxjS0t1b0ppd3FMaVFpMmxCYjljN3Zkc2pUV3dnaHl5R3VBZ2IwUHIvYjUrSmVub2ZZZ1YyRWtLS2FUbnBDbE5mWkhXNGJqNGxKU2lPRTZEVHFXOStibFNVRk1nb3E4aXFhN0d5cDdDK2ZLb3J6U0dUaHpNUVloSkNja25wWGZ3Y0FBQUQrY0JDVEFnQUFBTUJ2QUlmRGpSdzVrak1taGFWTmNUNUxEeDgrSFBhcUIzK0Fzb0pzdjV0SFgvdGNvVkVwT0R4KzB0SWRFNWR1WngvOUdPSi8vK1NXMW1mcDlPeG5QM2EyZ0dIbFZUUVYxTFI1SHFvcUxjU1c1aUdFaGt4WThQN0ZnNGhBcjRoQUw2NXVJNmF2eFA2SVNVakwyWTl4QzNsNmE3bVREaDVQWU5CcHRpNHpKYVRsT25TNUFBQUEvbDRRa3dJQUFBREE3OEhXMXZiaXhZc05EUTA4ajBwS1NnNGNPUENuVHdxQWRxRlRtcHRxeXRyWitkcis1Ykh2WGlDRUZOVzBGM2ljTXV6ZG4vTmNGUTF0RVRFSk9vMUtwMUd4bUt5RXRMeWx3K2lKaTdiUW1tcHBUVHdHcERUVUlJUnNSa3h5bmNlN0l0VXJuNnQzam0raE50VTExWlRwR1p1dTNIZjlqZS9OaXVKOEpwT0JFTUxoOGRKeVNsWkR4anE0em1iUFpNYnEzY0lpSXBHdkhpTVd5M0xJMkVsTFBOcC9nUUFBQURxTTF0TFkzVlBvU2pqTzN5NytVdno5L2YzOC9CQkN1djFINi9aMzZlN3BBQURBSDZJOE95RXA4QnFkMm14cWFqcC8vbndSRVpIdW5oRUE3ZFhRMExCaHc0YVltQmpzWHkrY2VWSTRITTdLeW1yZnZuMnlzckxkUFUwQXZna09EdmIwOUVRSTRZbGtJcG4zbG5tdDBXaTBsd0hQZEhUMGpIdjJ3dU1GbFg5bDBPa0lJVUpiZGYyeHNtczRIQTRTQ1FFQTRIZkhvRkVZTkFwQ3lNWEZaZlRvMGQwOW5jNkNQQ2tBQUFBQS9CNUVSVVZOVEV3K2ZQaUF4YUU0ZjYrR3crRk1UVTJscGFXN2RZSUFjQ01RQ0hnOG5zbGtNdWxVS3AzYS9oT0hPUTVCQ05GYmVHY0ZjbUY4eDhBQUFBRCtCRGdjamtBZ2RQY3N1Z0RFcEFBQUFBRHdlOERqOFNZbUpoSVNFblYxZFZ3QktSRVJFUk1URThFWkpRRDhmRG82T29hR2h1WGwzSHZZQVFBQUFKMGhKeWRuYUdqWTNiUG9BaENUQWdBQUFNQnZ3OVRVVkVaR3BxNnVqcXRkVEV6TTFOUzBteVlGQUY4YUdocUxGeSttMFdqZFBSRUFBQUIvRkNLUktDb3EydDJ6NkFJUWt3SUFBQURBYjBOT1RzN1UxRFEzTnhlSHczRldsZXJYcjUrTWpFeDN6dzRBYm5nOC9zOTRaZ0FBQUFCK0JFaHhCd0FBQU1EdlpOU29VYTBiWFYxZHUyTXVBQUFBQUFDZzR5QW1CUUFBQUlEZmlabVptYUtpSXZZYVM1SlNVVkV4TXpQcjdua0JBQUFBQUlEdkF6RXBBQUFBQVB4T1NDVFM4T0hEMlFFcGhKQ2pveU9KUk9ydWVRRUFBQUFBZ084RE1Ta0FBQUFBL0dhY25KeklaREwyV2xoWTJON2V2cnRuQkFBQUFBQUF2aHZFcEFBQUFBRHdtMUZWVmRYUjBjRmU2K25wcWF1cmQvZU1BQUFBQUFEQWQ0T1lGQUFBQUFCK00ySmlZaVltSnRockV4TVRhV25wN3A0UkFBQUFBQUQ0YmhDVEFnQUFBTUJ2aGtRaTllN2RXMVJVVkZoWTJOVFVsTDJPRHdBQUFBQUEvRWFJM1QwQkFBQUFBSUR2Wm1wcUtpTWowOUxTd2s2WUFnQUFBQUFBdnhlSVNRRUFBQURnOTZPbHBhV3BxVW1oVURRME5McDdMZ0FBQUFBQW9DTWdKZ1VBQUFBSTB0emNYRlpXVmxGUjBkallTS2ZUNlhRNmxVcnQ3a2tCaEJCU1YxZG5NcG4rL3Y3ZFBSR0FTQ1FTa1Vna2tVaGlZbUx5OHZLS2lvb2lJaUxkUFNrQUFBQUEvT29nSmdVQUFBRHcwTnpjL09uVHA5VFUxUHo4L0thbUpncUZRcWZUbWYvWDNiTURDQ0ZFcDlNUlFybTV1ZDA5RVlEdy8wY2dFSVNGaFVWRVJOVFYxWTJNak16TnpTRTRCUUFBQUFCK0lDWUZBQUFBZk1WaXNSb2JHMHRMUzhQQ3dqNSsvRWloVUxwN1JrQVFJaEgrR2ZPcjRJelZOamMzVjFkWEZ4VVZSVWRIUDNqd3dOemNmTkNnUVNvcUtxS2lvbmc4N0s0REFBQUFnRy9nSDNNQUFBQUFRZ2pWMXRiR3hNUkVSVVhsNWVWeHR1TUpKR0ZKT1JGSmVTRXhTVHlCaENlU0NDUWhIQTdYZlRNRjROZkNZckVZTkFxVFRtY3lxTlNtK3FiYThwYTZTaWFEaGhDaTBXaVJrWkdSa1pIcTZ1cFdWbGFXbHBheXNyTGRQVjhBQUFBQS9Db2dKZ1VBQU9CdlI2UFJ3c1BEZzRPRHE2dXJPV3RGU2FzWnFoajNsMURVSkpGRkNXUmhBcEdFY0hnY0RvL0Q0eUVtQlFBYmk4VmlNWmtzRmhPeG1BdzZqVUZ0b1ZPYjY4dnppMU9qcS9PL1lIMEtDZ3F3REVRSEJ3ZGJXMXNTaWRUZHN3WUFBQUJBOTRPWUZBQUFnTDlhVlZYVmt5ZFBvcU9qV1N3V1FnaUh3NU5GSmVWMVREWE5ob25KS0hYMzdBRDREZUJ3T0J5QmdCQUJJVVFnQ1NFUmNZU1FoSUtHYWsvcjV0cnkzRSt2eXJQaXFZMjFOQnF0ckt6TTA5TXpQVDE5L1BqeENnb0szVDF4QUFBQUFIUXppRWtCQUFENFMxR3AxSThmUDc1OCtiS29xQWdoaEJCT1ZFWkp4WGlBa3FHRnFCUThMUVBRQlVTa0ZJd0hUOU15RzFhYThiRWtKYXFocW9qRllzWEd4aFlWRlEwZE9yUi8vLzVrTXJtNzV3Z0FBQUNBYmdNeEtRQUFBSDhqT3AwZUhCd2NFQkRRMHRLQ3RhajBHS2h0T1VKVVVoNkhKM1QzN0FENG80aEl5V3VaRFZQVTc1Zjc4V1ZoNGp1RVVFbEppWmVYVjAxTmpaT1RFNFNsQUFBQWdMOFd4S1FBQUFEOGRXZzAycHMzYjU0K2ZZcnRGRVlXa3pJWU5FSEZxSDkzend1QVB4WU9qeGVWVXVneFpJYU11bEY2cUJlbHNaWkNvVHgvL3B4QUlBd2RPaFRDVWdBQUFNRGZDV0pTQUFBQS9pNzE5ZlhQbmoxNzgrWU45bFpPcTVlTzFXZ3BaZTN1bmhjQWZ3VWxBM05SS1lYTXlLZVZ1WWxNSnZQcDA2ZFZWVlV1TGk1U1VsTGRQVFVBQUFBQS9HejQ3cDdBRDlGUVc3VnQxcUF6N201ZE5XRHloM2RYOTYzNDhPWnBWdzBvUU1ibjZMaXdnSWJhcW5iMmIybHFwTFkwOHp4VVVaeDNkZS95bU5lK1hUckIveWpLVHMxSmlXdHFxUHR4SDlFQlo5emRUbXlZV3BDWmpMMU4rZlErTGl5Z3V5ZjFRMUFwTFIvZVBLMnJydWprT0V3R282YWlwTGF5akt1OXFxeW9xcXlvazROM0JvTk9mL253UXNqVFd6eVBSZ2MvZWVWMXFYdG55QStMeFFwNWVpc2hQS2k3SndLNDBXaTBvS0NnZCsvZVlXOVZlbGozR2paSFdrVVhoL3N6LzRjSXdLOEdoOE5KS21uMUhEWmJ0YWNOOXJmbCsvZnZYN3g0UWFGUXVudHFBQUFBQVBqWi9zdzhLVHFObXZycGZWTjlEV2NqazhHZ1VuakhiampoQ1VTeWtEQlhZMTVhUXVEOXM4S2k0aFlPWTdwNnN0enVITnVVSEJPeTQvcWJYcGFEMjlQLzNOWTV1V2tKeS9aY056S3o1am9VK2RJNzhNRzV4dm9heXlGamY4eGswZEYxRS9QVEU5M1BQemV6ZGViWklTRThLTWpyWXVjL2lFZ2lyLzczWGpzN1J3UjYwcWlVWVZPV3FPdjFyQ29yT3JUY3BiR3Vlc2o0K1hNMm54QVdGZS84WkRxZ3VydzRQeU9wSURPcElETlpRbHArMnVwOVBMdFJXNW9yaXZQS2luS0tzbE1LczFKR3pWcWpxbU1rWU5pb0lKL1RtMmNLaTRwZmVsdmNtVXNySzh4ZU5kSkFRbHJ1YXRoL3dsdVhkeTMrR09JL2YrdFpwNm5MT2pZeWs4bXNxK0lPZFFtQXcrR2w1QlRaYjJuVWxpdDdsa3JKS2RtUDRSRmk5cjEyS0QwK2N1eThUVFBXSFJJODdNKy9EKzhjM2VSMzQ0aVVuT0tSUjU4NXJ3aDBMeGFMOWVIRGg2Q2dJQ2FUaVhCNEpRTUxJN3ZKUkNHUjdwNFhBSDhkSVZGSkkvc3BMQmFySkRXS3lXU0VoSVFvS3l2YjJkbmg4UkFkQmdBQUFQNGlmMlpNaXFkUFlTOE9MWGRwczFzL3UxR2J6L20zMmUzbzJvbmxSVG50L0dqckVWUEd6TjNJNzJoT1NseG0wZ2ZIQ1F2NGRmQy9kVnkzUjcrZWx2YXREN1UwTmRJb0xjVTVhZHRuMjQ1Mld6dGw1VjdPZ0JxV1hUSmcyTVNXcGdiQk15U1NoSWdrRXZ2dDArdUhQMGNHOCt4cDRUQ0dNenpCcE5NUlFnUUMzeHVwSkQ4ektzaEg4S2UzQjRrczFMRVRaUlZWcDYzZWYvUFFtdGVQcnFaOEN0dHc0cEc2WHMvT3o2ZE5BZmZQaHI5NDBGQmIxVkJiMVZoWFRhTisrL1d2a0lqWWhNVmJDektUMy9yZWFHNnNiMjZvcTYrdHJLc3NxNjBxNDhxUGs1UlZtTEppdDRCUGVmUDRHa0xJeG5ucTl3YWthaXBLRVVMUzhvTDJ1Uy9KejR3TmZTNHNLbTQ3YXNaM0RjNnB1cXhvNlZDTjl2Y1hFaEc3SGRQRzdZcXBLTTdQU0loQ0NObTd6bW16ODgrL0QwZlBYdmY2MGRYYXlySXJlNWF1UDlFRkh3MDZqOGxrUmtSRTNMOS9INnNocFc1cXAyczFHZ0pTQUhRWEFrbklZTkFFb3JCby9xZFhUQ2JUMjl1YlFDRFkyTmhBV0FvQUFBRDRlL3hGTVNtTWhMU2NzcVkrejBQTmpmWHMxVjV0eXM5SUxNcE9GUklSRTl5TnlXVFFLQzBHdlFmdzYvRDYwYldyKzViVEtDMGtzckNkeTh6V0hkSVRvbTRmWHM5aXNhd2N4ODNjY0ZoWlE0L3pxTENvMkQ5bi9RTHVuNzE5WklQZmphT3hJYysyWFhrbHE2U0dFUG9jR1p5YkdvOFFPckptZkp1WE0yL0w2UkhUVjdEZjVxYkd4NzhQNU5tVDY5dGpNT2dJSVR5Ujc0MWtPM3BHMzBFaldyZjczendhY08vTWhDWGJITWJOWXplNlQ3V3NyNjQ0NXB0RUZoYmw2by9ENGRxOENuNkdUMW1pMjh2ODhDclhvdXhVMzJ2L0x0OTNvOE5EdFY5Kyt1ZVUyREFzaWlFbHB5UXRyeXlqcUtxb3BxT29wcU9vcnNOaXNmTFNQd2ZjTzhONWlwQ0ltSks2cm95aXFveUNpcXlpbW95aW1tN1BmbGplSDUxR2JmMFJGU1g1U2RGdkVFSzJMclBhRER2K0gwNVlWS3l1dW1MWFBJZVdwdnFOSjUvbzlqTG4xL1hocWEwc0psTkpYZmVWOTJXZUhlU1UxVzJjcHlLRXptK2JseG9YenJQUHBHVTdqY3hzdUJwelUrTmJtaHJrVlRUbGxMbkRWVUt0ZnZUOHZIOXhuOFZpNlp0YXFldjJhTFB6ejc4UFpSUlVwcTNlZjJYUDBxYkd1cWFHT2xGeHlYYWVDSDZjMU5SVVgxOWZHbzJHRUZMVU45ZTNIa2NrYzJmRkFnQitKcktJdUY1L0YycGpiV2xhREkxRzgvWDFsWkdSTVRFeDZlNTVBUUFBQU9BbitldGlVcVlEaHE0NThvRG5vWlRZc08xdXR0ODEybzJJR2dML2NBeFc3K2JJNm5FOEQxRXBMVmYzTHNmeVhNeHNuZnZhT1BIc3BtZGl1WEQ3aFhzbjNLT0RIOGUrZStZOFk5WEVwZHRGeENRNCs0eVl0dHlvci9XeHRSTTFERXhrRkZXeGRJQjd4emNqaEhxWTI0cEx5V0xkOHRJVFMvTXpOUXhNT0FOYkg5NzZzWmpNMXMvZUNLRVZCMjViT2JxeTM3NzF2WGx0M3dxdVBrd21RM0NlbElpWUJOZHNNYUxpVWdnaGNTbFpSYlZ2ZFlYeGVBSkNTRjVGczh0WDJPbWJXQjY0SCsxOVlmZWN6U2U3ZG1UQlZoKytqMFZ0K0xGMGRCMi8wRU5DV2s1U1ZsRllsSGVJOC9IbC9WN25kZ2tZWk9jY0hqbDBQR0dyODhRbFpYcFpEbjc1OFB6MjJiWnJqankwR013amZ6QWxOdXo5aXdjSW9keTBoTnlqdkxQOGpNeHNzS3VyS000cnlrN2wyWWRFRnQ1ek80eXJjZjRnK1phbUJyZU5Sd2NNbjlqT21YTmhzVml2ZmE1Z3IyOGNYTU92RzBsSWVNYmFnei9pUHF5cEtQR1l6amZXakdFeW1YZ0NvU1EzZmVQNDNnSzZIZkw2SkM0bEkzZ28wSGtORFEyQmdZRzF0YlVJSVhGNWRVUGJpUkNRQXVCWFFDUUxHOWxOYWFvcHF5L0xyYSt2RHd3TVZGTlRrNUdCdnhVQkFBQ0F2OEpmRjVQNkxnVlpYNXJxYXhGQzJESzk2cktpdFBoSWhKQ2ltazRuUjg1SWpEbm5NYWNnTTVsQUpFNWR0Vy9NM0kzODhpL3dlUHpRU1l1c2hvNi9kM3p6bThmWC9HNGNDWHQrYi9iR1k5Yk9Vemk3NmZRd08rajVrVWdpWStPODhycVltZlJCUmR0dys5WFg3S2paL2lYT3BmbVo4ejNPOXJTd3cxb2lnM3hpWHZ0S3lNaGJqNWpjK3FQSlFzS2N6K1E4VnkweDZIVDJNL3pQNFh2dFh5eVFKd0NXVlhURzNVMUloRHZXdG1saVgvWnIzWjdtcXc3ZC9USFQvSXJVMWtPdnJLS2Fub21GNEQ1Q0l1SlNjdHlMN09nMFNtTmREVUpJU2s0Um9mWW03MGhJeXlHRThBVENnbTNuWkpYVUhwemFlblROK0JVSGJ1djErczhjR3V0cXptNlpqUkNhdUhSNzMwRThLb1hkUDdrbEtmcU5wc0hYWDJYL2M5YWZ5YUJqd2FsMVkzdUpTa2hkQ0M3QURwRmJMWXdxeWttcnI2bkU0WEE5TGRvYlNtc3RLZVp0Y1c0NnRpZEF4dWRvQWRlTHhhUzZISU5PTHkvS2JVL1BOcnRoZ1Yzd293VUZCYVdrcENDRVNDTGlCallUaE1UaGlSZUFYd1ZKUk54ZzBJU2t3R3VVeHBxTWpJelhyMTlQbURDaHV5Y0ZBQUFBZ0ovaGo0cEp1VSt4cks0b1JnaXhtRXlFVUZGTzZoSkhkZXpReUptcjFkcXh3SWZMOWYwck9jc3F2Zk83L2M3dk5yYlNyY09UcE5Pb1h1ZDIrVjQ3eEdRd0ZOVjFWaDI2WjlpbmpXeUx1dXFLc0dmM2JFWk9jeGczNzl5MnVjVTVhU2MyVG4zbGZXbjV2cHR5eXVyc2JtS1Mwa3dHSS96RlEzVzlucmNPcjBjSXpkcHdoQjJRS3MzUCtoejVDZ3R5WVMxTUJ1UGg2VzBJb1RGek4zNXZYdEpLWjMwYXRRWExGa0VJSFY3dFNpU1JPVHZJeUtzY2VCaUR2YTRxS3pxN2hidEFkVWwrSmtMbzVjUHpzU0hmcW5jMTFsVWpoQTR0ZDhFVC9oUGs2bUZ1TjNIcDlxL2ZSbFVadjVRY0xwVWwrWUk3U0VqTHQyZWNiamRtN29ZeGN6ZHdOUjVmUHpraTBLdVA5WENQUzd4WFdiWnAvQ0lQaE5ERDA5dXdyNTJOeVdDY2NaOVZXcERWeTNMd3BHVTdXMGRMYzFMaWtqK0VFSWpFc2ZNM1l5M3NLbWJzaERzQmQxUjZRaVJDU0YydnA2U3NRc2RtamhCNmR1czRRcWovc0FubTlxTjVkcWdxSzNwd3lvUElFVWp0MnZ1UTdVcG9lY2N1Z1U2bHNQK0NBajlhVWxKU2NIQXdpOFZDQ0duMWM1TFZNTzdNY21BQVFOZkM0WEF5cWdhYS9ZYWxoM294bWN5M2I5OGFHUm5CQ2o0QUFBRGdiL0JIeGFURXBXVHBkQnBDcUtXeEh0dEJqeDEwWUQ4cUo4VzgzYk5nS00vVHNaUW9UcVlEaGtyTEsyT1pIWm1KTVJyNnZiU04reUtFVkxXL2JvVzIzVzJRNENrMS9QZHB2N2F5Yk0vQ29YbHBueEZDRHVQbXpkbDhvdlY2SXJLUWlKQ0lHQjVQYUtpdCt2RG1hVVNnWjBMRUt3YWRwcVN1ZTlRMzZiQlAvTVBUVy8xdkhhOG96aE9UbE9FYS9NVEdxVW5SYjlZZDl6YXpIVWtXRm1HdnlXTFE2ZWUzejhOeW1vNnZuM3pRODZPTWdrcERYYlZPRDdPV3BucW5xY3ZiK21xNTFWU1VZREVwSm9PQkVPS3F6TTFrTUVpa2I3RUFha3ZUNThoZ0hCN1BtVEtEcFRLVkYrWlVsUmF5R3hsMEdwWkU5bTBvSm9OR2FSR1ZrR2EzVEZ1OWY5S3luWUtuTjMrUVBJMUtjVC8vdkllNW9NV1lQek85cTJ2RmhRVkVCSG9SaUtST0xrVWN2OGpEekhha1RnK3prcndNcklWQnA1OXhuL1V4eEY5Q1JuN2hqb3RuM0djTm43S01jMHRIYWt2ejZjMHpXVXptcU5uck9kZTdDUkQrNHVIakt3ZlliMnNyU3hGQ2xhVUZHeWYwNWVyWnoyNFV0aVBoa3lzSHNaV0RMQllUSWRSUVc4bnVQR3ZERVJrRmxkZ1Fmd0tST0h2VE1Ya1ZUWjRmbXBNYS8rQ1VCMmR5WDlmZWgyeVNNbC8va3ZFOHU2T0h1WjNwQUVldURzOXVuOGhKaWJOeUhNZTEvU1dWMGlMd2F3TmRwcjYrM3NmSEJ5c2pKYXRockcwK3ZMdG5CQURnaHNQak5mczZWdVlrVnVWL29WS3BEeDQ4MkxScGs2U2RvSTZ6QUFBZ0FFbEVRVlFrVk9JREFBQUEvbkIvVkV5S25URHk5UHJoTzBjM0tXdm9IZmFKWXgvOUdPS1BQUTkvcml4dDU0Q3VDNzZtZ1FUY081T1pHTlBQZmpUWE9xQzg5RVRCSTNDdHlwR1NVMVJRMGFxdExGdTg2ekxQSWo0SW9abnJEOGUvRC9ROHMvMUxiQ2dXOFNFSkNadmJqN1oybm9yRDRVaGtvVmtianZRZk5oRlBJSENXSDBxTGp6eTJibUpWYWFHd3FEaUpMTFQrdURjV2dVSUl0VFExbk53MFBUa21SRUZWYThpRUJROVBiOXMyeTJidEVVODlFNHRWaCs3U2FUVE9IZmM0K1Y3N045VC9EdnN0NXhJazlzNW9jd1pLTjlYWEh2YUoxOUR2aGJVa3hiemROZGVCSk1TOVprM1R3SlR6eC9IZzFOWkhsL2JOV0hkbzFLeHZ4WUFXMml2WFZwWmVEaWxoWjluRWhRWHNYL0tmdFdORUVobkx5V0t4V0dVRjJVb2F1bnkrZTRRbkVIaG02N1EwTlhSNXZTcCs3aDcveC9jcTk5cXh1VnRPNjV0WWRuak1wb2E2SzN1WElZU0dUbG9rcDZ6ZW51cm1lQUtSM09vbmd0SHBZWVl0MXNQZVZoVG5aU1RHaUloSmJEbi9JaS85Yzlqeit4R0JYZ3UyblJzeWZqNFdiVHo1ei9UOGpDUTFIZVBKQWpjRTVGUlhYWTZWMi8vUFZkVFh0bTVrTHdhc0xDM2dQTXFnMDlsdm0rcHIzajY1em1LeHJKMm44Z3RJc1lOTm5MSFIvMzlFMTl5SEJDSkpWY2VJL1RZaFBNajcvRzZFVUE4THU2a3I5M0lHUXo5SHZJcDk5MHhGeTRBckpvWEg0N0VSQkpSakE1M0hZRENpb3FKS1Mwc1JRaUpTQ29hMlBOWXBBd0IrQlRnY3p0aGhlcHpmMmFicWtxcXFxckN3TUNjbkp3TGhkLzN0RVFBQUFBRGE0ODk4RnZydzVpbS9Rd09kSmkzZmY0dm5vYlM0OE4zenVYTWNCR3RkNHp6czJiM0VxTmNqcHEvQU1xb1NJbDVkM3IxRVV1YmJHcVhsKzI4eW1VeDJiZ1dtckRBbk9lWnRZdFRyejFIQjFXVkZXS09FdEp5WjdVZ0xoekY5Ykp5NDBxazRsL3N4bVV6ZnE0Yzh6KzVnMEdtYWhxYnJqbnA5ZmRBbEVyRVM1dGNQckNvdnpKR1NVOXA4N3BtR2ZxL0d1bXIvbThlMnpiSVp0M0RMeUptcnhTUjVwSDVnTWhOak10djZCcjQrK1hOa285QW9MVmdjcmMxdnJ6TW96VTJuTjgvOEhQbHEyNVZYK3FaV1BQdTg5cm5TeDVvN0lTSXRQdkxnc2xGek5wL2t1Y3RobHl2T1NXdmQyRG9qNzd0YzJENi9yQ0FiSVJSNC8yemcvYlB0T2NWMGdPTzJLNjk0SGtxTGkzaHg3M1RrUzIvc3JaS0c3cDdiNzB2eU0vUk1MUFJNTERhZjlUKzVhZHFGN1F0eVUrT25yTng3ZnV2Y21PQW5Fakx5bTg0ODVSZms0c2Q2eEpRbHU2L3dPL3JLNnhLMjRCUXphLzNocVN2M0lvUW96WTFMSE5XbDVCUlArSDFkc0ZtY20vYisrWDA4Z1RCdWdYdE9TbHg4K011eDh6YTFIcEJPcFNDRWlMeUtvSFVKYVhtbEUzNHA3TGVtQTRjdTNYUHQzb25OWHo2ODJ6SGJic0R3aVRQWEg4Ynl5RmlJaFlVRnVVWWdrc2ljSTRBZnBMR3hNU3dzakU2bjQvQkUxWjQyWXJMSzNUMGpBQUJmSXBMeWFpYTJtZUZQR0F4YVpHU2tsWldWdlB6dnNjb2VBQUFBQUIzekI4YWthaXZMMHVJanNOY2xlUm5LbXZxY1IzRTRQTDluYWE2S1NCMlRHaGYrK3RIVmZ2YWpzWmhVNzRGRFQ3L0k0T3lBN1lKSHA5RnlVdVBTNHlQVDRzSy94SWF5MXcwUmlFVGpmb042V3cvdlBYQ1l2cWtWdS9ZVFArVkZ1V2ZjWjMzNUdJb1FHakorL3J3dHA4bkNJZ2loaHRycWlFRFBWMTRYczc5OHd2WkhXM1hvcm9LcUZrTEliZU5SRlMzREd3ZFhlNTNiNlgvcjJMQkppd2M0VGRMclpkRzZ1c3J5L1RjdEJvOWh2MzNuZC92NmdWVmNmV2pZa3o5SE5ncldRdjdCRzFvUlNlU1dwb2JteHZwOWkwZHN2eHFNSmZ0d2lYenBuWmVleUU2OXdZcldIMXcycXFHMjZ1cSs1U1pXRHJKS2FqOTBrZ2loamFlZWNHYkhYTjIzZ2l1S0ZQM3FVVTVLSEs5VHY1cTM1VFRuMVQyL2N3cUxIeW1wNjRxMVk3TzIrcHJLOHNLYzF1M05qZlZoeis2OThyNlVuUnpMam1CaXBPV1ZwT1cvbGxRM3MzWGVmVE4wMzVJUkwrNmVmdlA0ZWt0VGc0UzBuUHU1WnlwYUJtMStOQmNDa2NoT082b3VMeTdOejVTU1UyS1B3L1duanl3c2d0M0ovNThZamgwOHZYL0tnOFZpRFI0elcxWkpmZVVJM2ZxYXlvYWF5aG5yRG5GOVhPdG82UStGdytFY3hzM3RQM1Q4d3pQYkF1NmZqWHpwWFpDWmZQUkpJZzZIWTlCb0NDRWlrWGMySXZqUlFrTkRpNHVMRVVMQ0VySnF2V3h3disyS1hRRCtCamc4WHNWNFFFbEtaSDE1Zm1scGFWaFltS3VyYXp2T0F3QUFBTUR2NmcrTVNZWDYzOEdXdkpVWDVhNGQwM1AycG1NanBxL283a2w5RmVwL055MCtJaXZwUTA1cVBPMy8xV1J3T0p5V1llK2Vsdlk5TE95TnpXell6KzNVbGlhZWc1REl3dGlEZW1OZHplYko1dlUxbFNRaDRma2VaNGVNbjRkMU9MZDE3anUvMjlpWG9LU2hOMkhKTnZzeGJwd2hwMkdURi9ld3NMdDdkTlBIRVArbjF3OC92WDVZV2w1NTYrVWd6dkFOUWtoSVdKUXppd3FMRVhDaVVTbFlPWG5PVllUWWRiWE9UNmtvemp1OStWdHFVazVxUFBiRHlrcjZ3RzVzYXFoRkNGM1l2b0FkSXFrdUwrYjVKUkNJeFBVbmZMYTcyZWFteHU5ZjRyenZib1NpT3ZkbWlDd1c2K0daYlJ0UFBzYmVsaFhtN0Z2azFGQmJKU1lwdmVWQ3dFOElTTFZIZFhreHYydkVZTjhKNXNPYnA3Y09yOE5lejFoM2FNRHdpVzJPLy9iSmpYTmI1M0syMEdtMHk3dVhoQWM4cERRM1l1dEpuYWF0NkdNOTNHTTY3MXI3b2hKU2hyMEhSTDE2MU5MVW9LSnR1UG1zZndjQ1VseWlnbnl1N1Y5cFAzYjI4bjAzdnZmY2tUTlhOOVhYVGxteFcxUmNjcTc3cWRPYlovcGUrNWRLYVpuci9wL1NXbGhzdEhWTXFtdnZRMndwNWV0SFZ4MG5MQkFSa3hDVmtKcnJmc3JXWmRhbG5ZdG1iVGlDL2FHanREUUpMdm9PZnB6OC9QekF3SzlydXZXdFhjbWlVSnNHZ0Y4ZFdVUmN4MnBVd3JNTENLRTNiOTZZbTV0cmFHaDA5NlFBQUFBQThLUDhnVEdwdDc0M3hLVmtHMnFyaEVSRVNXU2g2d2RYUzhrcERYU2FoQjJsMDZoMTFSVThUMnh6UlJXVHdVaUtlUnY5NnZGYzk1UFkvazA3NXc3bTZsTldrSVVRdW45eWk5K05JMXlIZGx4N0hSbmtIUlA4QkNFa0ppa2pLaTZGRlh0bXNWaTVhUW01YVFrdjdyWnJPNzhWQjI1ajY4N0VKS1ZkRjdnSDNEK3ovcmlQYnM5KzdBNWo1bTc4OE9hcGNiOUJEdVBtbWR1UHh2T3F4YUN1MitPZnMzNnBuOEpmZVYyTURQTHVZVzdMRlpCcUQ2d0lFUTZIRXhXWFlqZlNhQlRPamRnNE9sZUgrdC9sYXN4SytwaVY5SkdyTVR6Z1lYcytYVVJNd3YzY3M4MVRMR29xU3ZZdEdiSG45bnV1RlpFSW9aamdKOUhCVDZ3Y1hRdXpVdll1R2xaWlVpQXBxK0J4TVpCblhsVzNHRHBwa2R2R28reTN0dzZ2ZitWMWFjN21FMWo5SnF6bVBmWWkrY083NHh1bVlLSEd6aUNTU0JtSjBaVG1SalVkNDFGdWErM0d1SkdGaE5rMXp0a2E2MnJpdzErRyt0K0pDM3ZCb05OeGVQeUlhU3VtcnprZ0pDTGF5UWwwa3JuOWFQWmVlNE5HVFcrb3JicTJmK1dMdTZkbzFKYUYyeSt3WTY4MFBtdjN1dncrOUQ2L3kvL21NWjhMZTV4bnJCdzVjNDI0bEl5K2llVWhyMWoyVExBSWwzQ3IzUXpBajhaaXNaNC9mMDZoVUJCQ2N0cW1DbnJjTmZVQkFMOG1lVzFUZVowK0ZkbnhMUzB0ang4L1hybHlKV3lVQ1FBQUFQeXAvclNZVkdMVTY3eTB6OE1tTHdueXZDQXBvN0I0MTVYZDg0ZWMyZUltcS9nMUtTWTYrSEYwOE9QdkdyT3B2clk0TncwaDVIL3pLQlpwbXI3bUFMWXlLUFhUZTU2bkZHWjlhZDNJWkRJbkxON1czM0c4ZnUvK0tsb0cxL2F2REx4L1ZrM0hXT3IvNjZUYVZKeVR4cFd2NFRKbi9kQkppMFRFSkdKZSsvcGMzTU51bDFQV3FDb3I5TG00aDdPeE5hTysxc3YzMzV6bmNhYWRFK0RTVkYrRFBXeHpocjJvTGMxWU1oZFhaMDFEMDcxM3d0bHZDektUN3g3ZjdEeDlaVy9yWVFJK0lpSGkxWkhWNC9nZGxWVlNXMy9jWjljOGgvTENuTFQ0Q0s2eThmMkhUWWdLOHJtNmI3bVlwUFR4OVpQcnFzb1ZWTFU4TGdaeWxxYiswUVQ4TTVyQm9HT0pQSndaTkFRaUNWc0x5WlZXay96aDNhRVZMalJLaTVHWkRZTk95L2djVGFXMHRLZTZPUmFhNFRKdTRSWmhFVEh6d1M0OHB4ZjQ0Rnl3OStXODlNOVkvQXVIeHc5MG1qUng2UTUyR2Z0ZnlvanBLK3ByS3J6TzdYcmxkVW1uUjc5aGt4ZGo3WFErYTBpNy9ENjBIT0thOFRrNkpUYk0rL3p1RjNkUGoxdTR4WG5HU3M3OHJMcXFjdmFpWGZBekZSUVVaR1ZsSVlUd0pDRWR5NUcvN3o2YkFQeHQ4QVNpdnJWclZYNEtrMDdKeWNuSnpjM1YxbTdYTnE4QUFBQUErTzM4YVRFcDMydi80bkE0VzVlWlFaNFhzRnJnS3c3Y1ByNXUwcTNENjhZdjNvb1FrcEpUMGpRd1lUS1pTZEZ2aUNReTUvWllUZlcxbVJ6cmQ1aE01cE1yQitMZkI2YkZSMkI3MkxGWUxBMzlYdjJIVGNBaUw2SVNVbGREdVZPdWJoeGNIZmpnM1BvVFBweVZtREFFSWxHM1p6L09oQ2FFMExoRkh1MHZ0bjE1OTVJZ3o0dGNqVmo1ODdycTh0YUpIbTJTa0pabmo5QmFYWFY1R1VjcG92cWFTcTRPbGFVRkNDRVpCUlhPeHE5cnBqanlwQlJVdGM4RVpoTkpaTTQ0aTgrRlBVblJiMmpVRmt0SFZ3R0JtNzQyVG1jQ3M0VkZ4UGgxTURLelhyTHJpcEtHbnBHWk5kYVMvZVVUdHQyaDA5UmxGY1Y1bVlreHUrWTZJSVMwREh1N1gzZ2hxNmdxOEN2cE1uUWFEUXZvOE91QWZaK3RnM2V0eGJ6MlBiRnhLbzNTb21sb3V2bXMvK0hWcmdpaE0rNnpPankzUVNPbkNUaHFiRGJvMnI0VkxCWkx3OERFeG5tcW5jc3NBZHZiZFVaWC9kNTcwcktkZGRVVmlNVnluTGdRKzdQSllyR29WTzVhK3ovb1B1eGhicnY3VnVpbjBCZDNqbTNLVDArOGMzUmpTVjc2b2gxZi81elNxSlM2cWpLRWtKeVNlcGRjTEdnbkJvT1JtSmhZVjFlSEVKSlZOeEtUVlduSFNRQ0FYNFdJcEp5OHRrbFp4c2VtcHFhRWhBUU5EUTNZZ0E4QUFBRDRJLzFSTWFuVVQrSHg3d1A3MkRncGEraXhHd2NNbTdCNDErVytnNXl6djhRaWhIcFpEbDV6NUFGQ3lIMnFWV1ppak52R1kxcEd2YkdlalhVMTZRbVJUQWFqcGFsUldGUU1qOGY3WGozVTNGaVBMYlZycktzZU5Xdk43SCtPWTUwYmFpc1YxWFc1TnQxRENDRWNEcXVrenVNUUwzUWFwVDNaTGhnc05DWkEvMkVUMmxtZ0p6TEk1NXpISE1GOXJ1eFpKcmhEUlhFZVFraGUrVDhCQ3lxbG1iMTJqOUxjVkZ0VmhyWFRhVlIyaENzM05mNWppRDlDYU15Y2plVkZ1VzNPdHFXNXNhV3drVWdrOFN3Q1pUZm1hM1NtS0NmTjg4ejJpRUJQYkdVbERvOWZ0T09pKzFSTEpvT2hxbU8wKzNZWXYramJqMENuVXhGQ053K3Q5VHEzazkySWZXT1locHBLaEpBUS8zRGIxMjYxMVNjM1RhTlJXalQwZTIyOTlKSmQ0VXRkcjZla3JJTGdjeEZDTlJVbFJkbXBiWGJENHdrUzBuTGkwbklJSVMyajNoNlhYbVo4anNiajhWYU80MzVFUUtyTFN5ek4yM0lhaDhOVkZPZS9mSGd1MlB2eW1pTVBPZmQvL0FuM29abXRjKytCd3dJZm5QTzlldEIxZ1R1N3ZTZzdsY1ZpNFhBNGJJY0I4Tk0wTnpmSHhjVXhtVXc4Z1NTblpVTDh3YnN1QUFDNkZwNUlsdGMycWN4TlpOQW9pWW1KdHJhMk1qSnRiK3NCQUFBQWdOL09IeFdUd3NvL2o1eTVtcXNkSzgyRHhhVFloazFlbkprWTQzL3JHRHVJSXlZcFhWMWVmT3Z3K2w2V2c5ZWY4TUhoY0gxc25EUU5lMXVQbUpJUS92TGEvcFhzMmpSMTFSVU1PbDFhcnIxcjdnUzRzSDNCaGUwTE9qOE9oa0FnY2ozbng3NTdmbno5NUI3bXRsc3V2T0JzYjg5K1pLWURIQlZVdjJYTEYrV2twc1NHY1hiSXowaEVDSEZWdk1aaUFWZ1ZwRStoejQrdG15VGdJNDZzR2QrT3kvcEtTVU9QYXhORHRzcVNBdThMdTk4K3VjNFZ0dFBwWVRaMTVkNTdKOXlMc2xQREF4NDZUdWl5cjdwTldIbXlxckpDenVXVzJKSlBURjExT2JiOFVQQTQ0bEl5WStmOTh6SEV6K05pb0lTMEhMdDk4dkpkSGF0eHpwT2l1czdWc0c5SmY5cEdmZll2R2NGa01PeGNPcDZOSlFDMjZyTUxsN09sZm5yLzR1NnA2T0RIMkExUVdwQ0ZoYjErM0gxSW8xSVlkQnJYb1NIajU5bTV6Q0tTU094QWMvS0hFSVNRb3BvT1FvaGY5Qm1QSjdUZVFBQjBVbEZSVVU1T0RrS0lMQ2FwcU5jWGl0RUE4SHZCNFhDeW1qMkZKV1FicTRyejh2SUtDd3NoSmdVQUFBRDhrZjZjbUJTVjBsS1FtYXpieTl6TTFybW1vcVROL25ZdXM3ek83UXIxditNOFk1VnV6MzU1NllrM0RxNU9qSHFOdytORkphU2FHK3BFSmFUV0hmUENPaWVFditROHR5UTNIU0VrTGErY0ZoZmhlKzAvbTlEbnBpVWdoSjVjT1JEaSt5MWZ5WEhpb241MkkzbE9RN2VYZWZzWDllU2t4cGR6TEtackR5cWxHZHRlclFPR1RWN0NHZlVJOXJuQ0ZaTktUNGhDQ0duL3QxNDR0bDBnOW93dHE2U09MWFhrbEJUOXBxRzJTa2xkVjV0UG9mR0U4SmZOamZWeXlocjZwbGFjN1Z5TEJERjExUlcrVnc4RzNEK0x4Y0o2bU50T1dibDMzNkxoN0RwS3JnczJGMlo5Q1hsNjY5S3V4WGc4d1dGYzJ3R2FMb0d0MkRyNk9GRkpRNWZkZUhYZmlzRDdaN0hYMkxlSFJTc0VHN2R3eXlpM3RhTGlYYlpsMlAyVEhzL3ZuQlRRZ2NWaVlzV2tWbzl1by9iV2dPRVRCYVRtVVNrdFdQaUpTMEhXRjRTUWpNSjNyNk1zeWtsajBHbnN5bGFVNXFhdzUvZGVQamlYL2VVVDF0TEQzTlo1NW1xcklhNVByaDVpeDZSK3hIMTRkZS95MTQrdXRuUGFwUVZaYmxaOGMvU016R3oyM0E3amR4UjB6TXVYWC8vU1ZqRWVJQ1FtMVZaM0FNQXZSMWhjV3NuQUlpdktqOFZpdlgzNzFzVGt1M2RpQVFBQUFNQ3Y3OCtKU1pHRmhBY01uMlRiN3RwTVJCSjUydXI5Wjl4blhkcTF5S0QzZ0NEUEMwd0d3M3l3eS9RMUI5cXM1WnlYa1lnUTBqTHFVMVZXR1BQYXQzV0hqTS9Sbkc5TkJ3emxOOVRJbVdzNldVOUtNQ3d5SWliWjliOWRyS2tvU1l1UFFBaVo5bmZrYlAvLzJqMFJySjdYK3VQZW5FZmp3MTlHdjNva0pDTHFmdjQ1ejFyajRRR2VVVUUrQkNKcDQ4bkh1cjNNQlV5Z3Vyelk3OGFSSU0rTFdOQk5yNWZGbEZWNys5bzR0ZTY1ZU5mbDBvS3NsTml3ODl2bWxSVm1UMW14VzhDd1RBYUR4V0xoOEhnOC8xSlE3VkZlbEl2RDQrV1UvN09EOWRTVmUxM25iNWFVVmFpdExNTUs0V3NidDcwWEdKRkVJcEpJWEkyTjlUWHRpYjFpbTc1eEVSSVJhNzFISVJ1VHlhZ3NLY0JlVTF1YUJLL2Q0N2tja2tHblBiMSsrSFBFcXkreG9TNXpOa2pKS3Y1bmZBWWpMUzRDaThXME9YKzI1SmdRdjV0SFkwUDg1M21jMGREdlZaU2QrdkxoK1pDbk43SE5IMGxrSVd2bnFTTm5ybWJ2cU1nWkcvMFI5NkdvaEpSVVc1bVNMVTBOMk0wcHVDZG4raHZvRWhVVkZWKytmRUVJSVJ4T3pjU3V1NmNEQU9nZzFWNDJXZEgraU1YNjh1VkxWVldWckN4c0ZnRUFBQUQ4YWY2Y21CUkNhTWE2UXdLZXRGdXpjNW41N3VtdGhJaWdyS1NQeHYwR1RWOTcwTGg5RDhucDhSRUlJY00rQXh0cXF4QkNReWN0Y3R0NGxHZFAvNXZIUE0vdUVEQlU0SU96c1NIKzdad3dad24yZGlyTVNrRUkvWWlTUUpFdnZWbE1wclp4WDBYMS8yVDZZUHZ1a1lWRlc1OVNVMUZ5eHQyTnhXSlpEUjNQYzgxYVFzU3JzeDZ6RVVKVFZ1d1dFSkNxS003enZmYnY2MGRYc2R3b05SM2pLU3YzQ0ZqSVJpU1JONTk3ZG5pVmExTDBHNThMZTdLU1B5N2RmVTJhejNhSGk0ZW8xbGFXVFZ1OWY5eENkNTRkMnFPaHRycW1va1JlUlpNcmxpUW1LWTBWaEVxTWZvMFFVdFB0MGVGNHhNVWRDenM4dmZHTHRveGZ0SVhmMGFmWGo5dzV1bEZCVll0SUZpck9TUnUzY012UVNZc0VEMGhwYnNwSWpFNzk5UDV6WkREMjlzN1JUZjgveEoybTl5bnNSVzFsS1lrc3hEUHhqUXNXY3FxdExOMDVkekMybW9ORUZqcS9iZjZieDlld0RwS3lDc09uTEhXYXVseEs3aitSTDJ5aEhNOXlYVjF5SDdwdFBNcnZUejJtcXJUUWZab1ZwYm14aDRYZHJoc2hiVjRwNkVKUlVWRjBPaDBocEtCdEtpd3UzZDNUQVFCMGtMQzRqSUpPNy9Lc2VEcWRIaG9hT25iczJPNmVFUUFBQUFDNjJCOFZrL3F1Z0JSbTZaNXJXNmIzcnk0ck11cHIzYzZBRkl2RitoVDZBb2ZINjVsWXhyOFBSQWdSaUNSKzFacUpKTExnMGRMakk5UGpJNzkzMnUzRVpEQmkzejNEU2tIbHBNUzFKeVdISnhhTFZWMVdoQzBiVEl1UE9PMCt5M0tJNjdOYnh4RkNOcTEyY0d0cGJrUUlDWW53aUVrbHg0Umc3YUYrZHlJRHZYcGEyUGV6SDIxdVB4cUxhcjE4ZVA3NmdkVU1PczFoM0x3eDh6YnhtOHl0dyt0ZjNEMk5sZktSVVZTZHRHem5rSEh6OEcxdHh5TXFMdWx4TWVDTXUxdDR3TU5QNzU1dkdHODZjLzFoK3pGdVhGVm1pbkxTYWl2TEVFSldqdU8rODB2Nmo0ekVhSVNRbm9rbHZ3NEI5ODRnaE16dFIzZjRJM1I3bVV2TEtiZlpyYkswSURjMXZ2M0RKa2E5Zm5ES0F5RTBlOU54V1dYMTdiTUdYZDIzWEVoRXpIYjBESDZuMEduVWhmWktuTVdTWkJSVVRQb1A2V1hsWU5MZlVWRk4rNVhYSlNFUk1XeUhRVXB6MDUwakc3RU42VmFQTXB5NGRQdndLY3VJSkJLUlJHYjN3VzdkdUxDQXQ3NDNQcng1aXJWSXlTazVqSnM3ZE9JaVJYVWQ3R2VrcG1NOGN0WWErN0d6eVVJOHlsZGpzVENlZnpDNzVENFVMQy90ODZFVkx0VmxSUWloTHgvZWJadHBNOHB0clpYanVEWnZWTkI1TFMwdGNYRnhDQ0dFd3l2M3NPN3U2UUFBT2tYTjFMNDhPd0d4V0I4K2ZCZytmTGlJQ0ZUZkF3QUFBUDRvZjFSTXF2MFlkSHJFU3krL0cwZG1ydnQzODFuL1hmTWNmSy85VzFWZXRIRGJCV0hSTnZaQlM0cDVXMU5SWXRKL1NKZHM0clpnMi9uMlZLckczRDZ5SWNUM0pzOURraklLdXIzTWxUZzJIRVFJUFR5enJUUS9FeUVVRS93a0p2aUpxbzZSamZNMEcrZXBxanBHNGxLeXVyM01WYlVOdWNZcHprMHZMOHJGOWlBTGZIQXUyUHR5V1dGMmVWRXV1emgzZG5Kc2RuSnNjVTVhYVVHV3VKVHM4Q2xMdVVab2Fhem5sNTlpN1R6RjJubEtadUtIeUpkZWtTKzk0OE5meG9lL3ZINWdsYnBlVDNFcFdheFlsY3VjOWJNMkhCSHdKWWhKeWpEb05CRXhpYkh6TjQrYXRZWm44SXNuSW9tOCt2QjlaVTM5SjFjUDFsV1ZuL09ZODhycjRzN3JJWnlwVEttZjNtUEJEalZkNDNZT3l4TldnTXk0M3lDZVI3OThETVUreUg3czdBNS9oT3Y4elYxWTQveHJaOStibDNjdm9kT29JMmV1dGhvNkRpRzBZdit0azV1bW5YR2ZsWlB5YWVxcWZUeEw0eE5KWklQZS9UTStSL2UwSEd3NllHaHY2MkhxdWowNE93eWR0QWpMdEtKUktVZFdqeXZNVHBHUWtlOXBZUjhWNUhQajRKckFCK2RtcnZ1WDNRZXpmYll0dHI0UElkVER3czVwNm5JcngzSHNuNVREdUhtYWhxYjk3RVlKS0Z4ZFgxT0p4U0piSCtxUys1QWZTbk9UMzgyamp5L3RvMUVwMHZMS1E4YlBmLzNvYW1wY2VHcGN1S0s2anZPTVZVUEd6LytaK3ovK2hVcEtTbXByYXhGQ0lsTHlrZ29hN1RnREFQRHJrbERRRUpWV2JLb3ViV3hzTENvcTB0UFRhOGRKQUFBQUFQaHQvRVV4S1d3ZnRJYmFxa2VYOWdWNVhzQXE1clEwTlpnT2NOeHkvc1hCNWFORC9lNWtKRVROOHpqVHgzbzQxN2xNSmdOYk40UVFlbkgzRkVMSWNXTEhWMDV4RWhZVmIzOTZGODk4RUl6bGtMR1dRNzdsdEdjbWZuaHdlaXVXeGpWei9iK1U1cVozZnJlTHNsTzl6dTMwT3JkVDI3anZvRkV6TnAvMWw1Ym5UclE1dDNVdUZpN0Jpa0JqTDZUbGxaVTE5VlcwREpRMURaUTA5QmgwMm9YdDh4RkNMbk0yY0QxZHMxaXN2UFRQV0l5TTMxVDFUQ3owVEN4bXJEdVVsUng3Ny9qbWhJaWdnc3hrN0JDQlNLeXZxWXg2OWFpUDlYQitxV2VqWnExdHFxOFpNM2NUMTFvdHRxYUdPcXpBT1I3UG5aT0N3K0dtcnRyYnozNzBXWS9aeFRscGcxM25jcTJ0dytJUldEaW13NWdNUm5qQVE0U1FtUzJQd3ZaTUJnTkxSRElkT0xUTnltV2Q5N1hXZTF1YmptVWx4OTQvdVFXN1lZWk5YdXkyNlJqV2J1MDhCVThnbkhhZjVYZmphR1NRejZTbE82eWRwN2ErRDVmdnZ5VXBvOUM2NkJXbm9weTBrNXVtWlNmSGtvU0UxeC8zNldsaEYvYys4TnErRmNVNWFZZFh1ZlllT0d6aDlndnNldkM5TEFmbnBpYllqcDR4WXRvS1RVTlRycUdrNVpVRXA1alJhVFFzVlUxYW51L3l3RTdlaDYzVlZKUzhmblQxeGQzVHRaV2xXTFgxbFFmdnlxdG9URml5TGVUcExiOGJSNHB6MG00ZVd1dDVkb2ZqaEFYT00xWXBxR3ExYzJUd1hZcUxpNXVhbWhCQzRuSnFKSkgyL3ZnQUFMOG1JbGxZVWxHN3FicTBwYVdsb0tBQVlsSUFBQURBSCtZdmlrbGxmSTVDQ0NWRUJDVkVCT0VKaElGT2sxem1iTUIyMURMc08zRHYzWWpESzhjV1pxZnNXK1RVZStDd01mTTI5UjQ0TkNzNUZpdDBIZlhxRVVKSVhFb3VMVDR5SnZpSmhMUWM1OXF1SU04THIzMnU4UHhRTEpnbHdPTkwrMTQvNG4xdWE4VTVhUUtPMWxTVVpuK0pUZjRRRWh2aW41K1JoQzJnbTczcE9KWitNbW5aanBSUDc5ODh1aFlSNkptVEVwZVRFbmYvcEhzZmE2ZkJybk1zSE1hdzF4anFtMWd5NkRRVmJVTlZiU01WVFFNVmJVTVZMUVBPeC9LcTBzS2Rjd2ZUcUJSOVV5dVhPUnNhYXF2and3TmxGZFhFSktSeGVIeUk3MDBzeDBxblJ6OSs4MnhwYWtqNTlENHArazMwcTBmRnVla0lJWktRc0xuOTZLemtqMlVGMlcrZjNIajc1QWFKTE5UTHlzSENZYXlGd3hoWnhmL3N6aVlzS3NhVndGSmZVNW1lRUNVdHB5UXNKa0duVXA1ZVA0eTE4M3ZtTit3ejRMQjNYSGlnNStCV2FVcXBjZThSUXBhZFc3Z1grdXh1VldtaGtabE42elEwaE5ERE05dS9mQXpGNFhEVFZ1L3Z6S2Z3eEdReWF5cEtSTVdsaEVSRWNUaGNUVVZwMkxPN0NDRlpQanZjMVZTVWZIanpOUFRaM1M4ZjNtRVZ3ZDAySHVYS2ZSc3dmS0tLbHVHWkxXNjVxZkhudHM2OWRYaTloY09ZM2dPSDZmWTBWOVl5d1A2QWNQMk11RFRVVnZsZSsvZkYzVlBVbG1aUkNhblYvOTd2YVdHSEVPcHI0M1RrOFdmZnF3ZWZYRG1ZRUJHMGZwekp4Q1hiWGVac0lCQ0pvMmF0SFROM0UxWjdTN0RHdXByOGpFUkpXVVZKR1hteWtBaVJSSzRxSzN4NFpudFZhU0dSUkRic000RGZpWjI4RDluS0NuUGkzd2RHQmZra3hieGgwT2tJSVNrNXhjbkxkenRPWEloOU9TU3kwTkNKQzRlTW54L3orb252MVVNWm42UDlieDU3ZnVkay8yRVRSczFhSzJDR29BTm9ORnArZmo2TlJzUGg4Qkx5NmdRU2o4dytBTUJ2QkU4Z1NTaG9sS1ovWURBWWVYbDVWQ3FWVEc2aktnSUFBQUFBZmlOL1MweUt4V0o5ZU91SFpjb01HRDV4OHZMZFhJdXpWTFVORDNwK3ZIMWtRNURuaGMrUnI2eWRweUNFdk03dStNaFJnTnpZek9iODFya0lvU2tyOTNBdVlwSlJVRkhWNXJGMUY3YjVXa2xlaG9DSkZXYW5GR2FuZFBpNndnTThJd0k5SzB2eVMvSXlzSUxyR0ZFSktUdVhXV1BtYnBKWCtiWjB4ZGpNeHRqTVpxNzdxY2lYWHNIZWwxUGp3bVBmUFl0OTkweGNTbmJlbHRPRFJrMUhDTTMrNTdpQWo2c3VML2FZTWJDeUpGOUVYSExWdi9ld01rQ25OazFuc1ZpYzNTeUhqR1YvYmwxVmVWNUdZbVZKZm5sUmJrRkdVbTVhUW5GdUdwUHhOVlNub0tZOWVPeHNwNm5MSldVVkVFSVppVEVSQVE4akFyMHFpdlBpd2dMaXdnS3U3bDJtMjh1aS85RHhZK2YvdzIraEZwMUdQYmhzRkZlalFaOEJYSHZlY1NJTGk3UU9TTlZWVnhSbHA4b3BxK3Yxc2hEd0piUUpDNG81ejFqVitsQitSdEtUS3dld28vcjhxMDExSEl1MWFxUStWbWFlUUNSaFZiY1FRbVoyb3ppNnNGNCtQSitWOURFOUlaSXpNMmpReUwxZ0VINEFBQ0FBU1VSQlZPbFRWdTdoV1E1Znk2ajNJYytQcng5ZmUzeHBYM2xSTGhhdndjN3FaZW13NVdJQXZ6MEtNeEpqM2p5Nkd2YnNYbk5qUGZaRFdYbndqakxIQ2xPeWtQQ2taVHY3RDUxd2F2T012TFRQOTA2NGh3YzgzSHNuSExzZjJvUFMwclRkelpibm9kR3oxNGxMZmQya3FjdnZ3OEFINTFJL3ZVK0xqeWdyeUdaL29vcTJvZFBVNVVNbkxzVDIrK09FeCtQN0R4M2ZmK2o0aFBBZzd3dTdVMkxESWdJOEl3SThEZnNPZE50NERDSlRYWVZDb1dSblp5T0U4Q1FoQ1VVdEFhczdBUUMvQlJ3T0p5NnZSaFFTcFRYWDUrZm5OelkyUWt3S0FBQUErSlA4TFRFcEhBNjNmTi9OeTd1WExOMTkxYkR2UUo1OWhFUkVGMnc3NXpCdVhtSFdGN3N4c3hCQ3VyMHNzcjdFWW1rbXc2WXNOZXc3MEc2TVcyeUkvN0RKU3poUHRIQVlPOS9qRE04eG4xdzVlTytFb08zYmx1eStZajFpU2p1djRzYkJOYThmWGVWczBUTHNmWHJ6REN3N2cwQWtxdXYyN0dGaDE5dDZlQi9yNFR4TC8yQjVSb05kNXd4Mm5WT1FtZnpLNjFMSTA1dFVTak8veWtkY3BPU1VWTFVObStwclBDNEVZSkVGWVZFeFZXMGpkbGlOSkNSczVUaHV3ZFp6N0ZNcVN2SjN6eHZDT1FpUlJOWXpzVFN4R3RKLzZIaXVUYzMwVFN6MVRTeG5yaitjSGgvNS9zV0R5SmRlMWVYRm1Za3gyc1o5QlR4YnlpaW9TTWtwWVF1bUVFSVMwbkltQXh6ZE5oejkzc2ZSdExodzdLZlp5ZWZZNWZ0dVBqeXp6WHJFNU5hSE5QUjdqWmkrSWpQcHcvUzFCenZ6RWZ6Z0NRUU5mWlBNeEJpRUVJTk9JNUxJQ21yYXd5WXQ1cHdNRG9jcks4aG03MXVucHR0am9OTWt4d2tMNVpUVkJZK01KZnZFaGI2SWVPa1ZGL2FpdHJJTUlkejBOZjlqNzZ6am12cmVPSDRXYkl6dWxsQVJGUXNWdTdzYnUxRU1zQXRRd1VMRlFnUmJiRkhFRmhRVkU4UWtKYVc3YThUNjN0OGZ4OStjS3lhZ0lOL3pmdm5IM2JuUFBmZHMzbzNkejU3bjh4eVFKRWpoT083bnRSUFdBK29adDUzcHNLZi8yTmxpWDF2amRwMFAzUHB5NjhTT2dLdkh1ZzBZSXlyb1NFRkR4MERiMExTMElKc3ZNQkVJQk1QV0hVYk5YajE2OW1wK1dLTmZoNlVGMmFHQnZqL1dvR3RvUFhSeXY3R3oyM2NmVU9mRjA2WGZ5Qzc5UnNaK2V1Vi9lbmZDMTNkcGNlSDFhTTZBa0FTTHhjckp5UUVBa0NsVUZaM0c3emVLUUNEK1BrcWFobkx5aWh4R1ZYNStmazFOamJxNmVsT3ZDSUZBSUJBSVJLTkJFTXB3YVQ0RUJBUThmdndZQU5DNjk0VFd2U2MyeXB3WWo5Znd2bGUxMVhTeHhzbS9DNXZKNExCWlZKcWlkQmVlT2dsOWNoUGo4UXpOMnJjeTd5VEZjRXJLTXJLU3Y4RWFSbGtveXMyb0tNNFgwdlV3RE9PeVdWd3VSMTVCU1ZTaE9MM1R0amd2dzhEVXdzQ3N2VmtIcXphZHJHVmNKNFpoOFYvZmZuem1QMk9WcTVxV2JoM0JQQjZzbEt5ejErRmZBTWR4U2RvRWp1T01hcnFDc3VvZk9qV0dZVGlHRVloRVNWSVIvRSsvNGVGb1l0RzFZODlCZXNadDYzZWlncXdVZW5tSjlBU2Z5dEtpeXdmWERaeTRvTnVBTVZMV3crZDc5TWMybGoxSjVQcG81VndPQjhONEdJOUhrYWVKUFZmalhvY3NSdTM1UFN0Tk8xaDE2ajNNMUtKclBSWU1HeWJrWnlhUGFDUnpPdGtwVG8rSmUzYVJ5MlowN3R6WjF0YTJKZld4aW95TVBIUG1EQUJBMDhUU2FyS1lYRVVFQXZIUGdlUDR0eWZuaWxJakFBQkxseTd0M2J0M1U2OElnVUFnRUFoRW8vSGYwcVFRQ0FRQzBZSTFLVDgvdjFldlhnRUEydmFmWnRwamRGTXZCNEZBTkE1WmtjSGZRL3dCQUlNR0RabzNiMTVUTHdlQlFDQVFDRVNqVVhmbUFnS0JRQ0FRL3dUSnljbHdRMDIvbmdtQUNBU2lHYUtpWndZM1VsTlRtM290Q0FRQ2dVQWdHaE9rU1NFUUNBU2lKVkJkWFoyYm13c0FJSklwS2pyaTIyNGlFSWgvRVdXdFZrUXlCUUNRbjU5ZlZWWFYxTXRCSUJBSUJBTFJhQ0JOQ29GQUlCQXRnZXpzYkF6REFBQktXa2JFZXJtU0lhVEFZYlBZTENhYnhZUXY4ai9LaVczenRzL3RjOVBUK2UrYzd1aUdHWnVtZERxK2VmYmZPVjBMaGlSSFVkWnVCUTMrTWpNem0zbzVDQVFDZ1VBZ0dnMmtTU0VRQ0FTaUpaQ2ZudzgzbERVTm0zb3RMWTJreUxENVBSWG05NkRaRHRCaVZOUC8wRmsyVE94Z08wQnIvY1QyZjJoK0FFQm1VblJ5ektlOGpPLzFPL3pybThmeFg5N0tIbCtRbFpLZEVsZVFuVksvMHlFRVVmNS84bU5CUVVGVHJ3V0JRQ0FRQ0VTamdUUXBCQUtCUUxRRStIZXFpaHI2VGIyV0ZnV1h3ejY3YXptT1lRQUFGcU1tK3YyelAzRVdETVB5czVLcktrci94T1NOUXNCVmo4TnJwN2c3VEV5TytkVFVhL2t2b3ZULzl6VXMwVVVnRUFnRUF0RXlRTlVOQ0FRQ2dXZ0o4UE9rRk5SMW1ub3RMWXJyUjdmbXBNYnpIL3JzZCtqVWU1aUtobmJqbnFXNnNnemo4UUFBeW1wYWpUdHpZNEh4dURpR01XcXE5cThjNDNyeHRXbjdiZ0NBck9UWTNVdUdTRHFrcHFvQ0ptZlpEcEQ0cFBxUG03UFUyZXVQcmJybG9LaXVCemRRbmhRQ2dVQWdFQzBKbENmMWU1UVc1UGdlZCtKeHVWSmkwaE1pYjNvNnMxbE02Vk5oR1BiMTlhT0FxeDROWHhXajVxLzZmVlpYbG4yUC9waVJHUFUzVDlwVUpNZDh3bkc4NGZNOHVuVDRVL0E5ZU1mVnVCUm1wNlhHZm0zMGFhRjl6UFdqV3o4ODgyL2NhWXZ6TWhNalFndXltcmlZQmVQeEtrb0tLa3VMaE1iTGl2TEtpdkthYUZHSStzTmlzYXFycXdFQUJDS0pxcVRlMU10cE9Yd092di9rdWljQVFGbE5jL3pDRFFDQXF2SVN6MjF6Ry8zVGpGNzI0ODNZNkdwWFl6RnB5WlloVXhZREFHcm9GVzRyeGhSbXAwR2hxcXFpVk5JLytDcnh1TkppL3ZKZjhIOFhlV1VOQW9FSUFLaW9xR0N6MlUyOUhBUUNnVUFnRUkzRGZ5aFBDc013WEFablZnS1JTQ1JLbE9xT2JwaWU4dTF6Y1c3R0d2Y2JZc05LQzNMY0hTYVdGZWJTeTRwWDdENHY1VVNNYXJxMzgwSVdvNmJua0lsNnhyKzBMWmV1ZVFtdE16Y3Q4ZURxOFFNbnpwOXB2N3ZPbzJRaE1TTDA0L003T2thdHg4MWZLellnOXRPcll4dHRkRnUxOFhyYVhEd3l5b3Z6czFQaWNsTGpjbExqbGRXMDVxeHpFeHZHWmpKSzhyT0s4akx5MGhOejB4TEhMMWh2WUdZQmQ0VTk5U3NweU83U2I2U3BSVmM0Z3VQNG9UV1R3OTg4dG5NOU84TEdUdXlFNS9lcy9CNzljZW95cDM1alowbFpYbkxNcHh2SHRnRUFYQys5NmRoelVJT2Y3azhLc2xOZEZneGdNV3VkVGdXMjd6NmdFV2NHQUFSZTlYaDA2ZkNZdVE1OVI5dklFbDlEcnppK2VkYmd5WXNHako4ckpTelkvOXo5OC90SDJOalp1WjZWRXNibHNMbWNodDUxa09Vb1pEbUsyRjFGdWVscng1a3JxMm42aEpZSWpwL2Z2U0w4YllEdGpwT2paNit1eHhscnEra1pDWkhWbFdXOVJreXQ3Nm9SOWFHbXBvYkQ0UUFBNUdoS0pMSmNVeStuaFpDZUVPbnR2QkJ1TDNjNTAydjQxTzlSWWNreG43NTlDTDU1WXZ1OERRY2I4Vnowc21LNG9XTmdXcjhaRXNKRDZpejlnd0pRZVhIZTU1Y1BwRWRhZE91bnFpbWNjR2ZuZWpZdkkrbDcxSWZLMHNMOUs4ZnN2UjVtMU1ieWRIQzJwRW5jVm96T1NZMDNhZGZGOFZTZ3BCZ3FUVkg2U2hBUUlwbE1VVkJoMVZSd3VWdzZuYTZsMVV6ejZSQUlCQUtCUVB3V0xVcVRvcGVYWUR6eGFnNkZTcnQ2ZU5PcmV6NTFUdEo3NVBSTkhuY2s3VjN0ZG5ubi9IN3ZuOTZpeU5OVzd2RWhFQWlDZXl0S0N2WXNHMTVXbUd0aDFYL1J0am9Tb0JSVjFNWXYyT0IvYXRmZHMvdnMzUzd6eDNsYzdweHVkZDlRalo1amI3dmRHd0FRRW5DOU1DZnR6dWs5RkNwdHlqSkh1RGZneXJINzUvZlhPUWtmT2FyOG1aYzVjRHNqTWVySmRVOExxLzZTTktubVFORE5rMkZQYjFWWGxsVlhsdFhReXpsc0ZuOFhsYVk0ZmNXT25OVDROdzh2TTJxcUdOWDBxc3BTZW1sUlpWbFJkV1daNENRcUd0cXpIUGJBN2VlM1Q4ZC9lYnRNNFRSZmt5SVFDSVptN2NQZlBMN2g0ZGhyK0ZTeFA5MFhaS1ZrSmtYVHk0dWxMSlhMWVYvWXV3ckg4WkV6VnpTdUlBVUEwTlkzNmRCejBJZWcyMjRyeG16emZ0U3A5ekNoZ09TWVQvb203WlJVZnp0dHBLd283LzZGQXhSNTJ0VGxzamFvQ3I1ekxqcnMrYmRQTDhseWxENmpaa2dLdzNFTUFFQWkxZkhoYytmMG5udm54R3VMc2pOeDhhWUZtNC9BN1lxU1FnQ0FtcGF1bFBpQzdOU0lrQ2Z5Q2tvRHg4K1RaWDQyaTFtWW5WcVFsWktmK1QwOUlUSXRQcndnTXhuSGNTcE4wV2RBTVVXZTFzRDFJMlNIeVdUeWVEd0FBSmtpVHlDMnFEOXRUVVZ4WHViQjFlT1p0ZFVBZ05HelY4TTM5VnAzWDhkWlBXcm9GUTk5M0xVTlRFYk5XdFZZcHl2TVNZTWIyb1ptOVp2Qjk3aFRVdVI3V1NLL1IzMDRzcTRPMWRqNXpOTnVBOFlJRFpMbEtPc1ArMjJ6c2FxcUtNM1BUUDRjZkcrRWpaMm1ucEdrU2FBOFNwS1RreEtEa0JFQ2dVU20wbGcxRlJpR01SaU1wbDRPQW9GQUlCQ0l4cUZGZlhIZlByZFBZWGFxMkYyREp5K0M5OEFVZVpxa3ZBa3VoODFtMXZFdHg2aDFoMDBlZDkxV2pJbjkvTG80TDFQSDhKZWZjNU9pd29weTBzeTc5bkUrODFSZVFVbjA4TVRJOStGdkh2TWZ3dTVGb1lFM1ZEVjBDUC9QdW1yVHlkcThTMjkrRElaaHFiRmZDQVJDMjg2OUJLZlMrZiszOWxscjl1Wm5mdi93ek4vM3VCT1ZwamgyM2hvQUFJdForMXRPc1hJVXF1ekJ6WUhzNUcrSkVhRnc1YXFhdW1wYWV1bzZCanFHWmpxR1pqcEdaamlPWnlWL0MvTDFGanlFU2xQVU5XcXRybU9ncnEydm9XT29ybVBZdW1OMzZXZVp2bkxuMjBkWEtrdUxibmhzVzdYM1l2MldldVhReHZTRVNBREFpOXRuWDl5V2xobkVaN0x0TmhrVEVFaGs4anAzWHdJZ2hBWDVIVmc5ZnZQeGUxWUR4L0wzVmxlV0hiU2Z3T1d3Tnh6eEU3eTV1bk5tNzlQcm5tSW5WRkxUOUF4SUFnQ2NjYkZsVk5NSlJPTGFjZWFpWWZNM0hSSk5JNXEwWkV0R1F1VDdwN2M4dDg2Vm84cjNHRHhCN0NsZ0xTU1JSSkxsQ2Fwb2FLdHExTWNiaUY1ZUxGaVhSeTh2MmIxMEtMTzJhb3ZuZzlhV1BTUWQ1WGRpQjQ1aHVrYXRnKytJVDNMVTFEUHFQM1kyN0NpZkVQNnVyREJYcUxSVFhWdmZ0SDAzMC9iZEdEVlZGSGthbThXVUpKUkRpQ1F5aFNwZmp5ZUlFSUt2U1pIazVJbEVtYTR1aEJSSzhyUDJMQjFXWHB3UEFHamZmY0NpYmNmaHVHNnIxbXNPWEhkZk13bkhNQjgzQjNrRjVVRVQ1emZLR1RPVG91R0dobTZEMmlZU1NTUTVpc1QzRkp2RndERk1TZ3lPWTlLL0NXanB0N0xmZjlYZFllS0N6VWRnQ2kyUHk0MTZIeVEybUZGREJ3RFVWbFdHdncwUUc2Q29vdDdlcW45ZHp3a0JZSG80aVNJUHZ4ZXhXQ3daamtBZ0VBZ0VBdkVQMEtJMEtlTjJuUlZWMUFBQUhCWXpPeVdPUkpZenNlZ0NkK2tZbXBVV1pBTUFsdTA0QmYwZ1JIbDU5OEpaMStWQ2cxL2ZQTDUrZEl2UUlGbE9EdU54OTY4VS9nVVZBRUNXbzVZVjVqck50aFlhMzNNMVZFVmRLelgyeTBNZmQ2RmRQQzczMGFYRC9JY2paNjV3OC8zSWY1aVRHcjl4c3FXQnFZWGdvQ0FFQXNIaHdMV3lvcnlreVBlWEQ2NmpLYWtNbWJ4bzh0SnQ0eGVzRjRvTUMvSTc0N0tzVFNkcjE0dXZSS2NSTzNrOXlFbU52M1owaTYyenQ0NVJQWC9ybHAxMWgyOUNnVUFTMXNPblRGdStYVmxOVTBWRFIxN2h0K3NqYUlyS05xdDNYOWk3NnMyRHl5Tm5yaFNTQldYaDNlUHJ6MjZlaE5zZHJRZExUdzRxS2NqT3ovZ3VpMFNJOFhoc0ZvTklKRkhrYVVRU2FjM0I2end1NTFQd3ZjTnJwNncvZkl0Zk5YYlQwN21xdkVSVlU5ZThTeC9CdzhseUZLaVo0amhla3A5RklwTTFkSDdjQk1yVEZBRUFRYjdlVWFGQlNxb2FaaDJzQkE5azFsYkRobE5pbndpQlFMRGZmNldpdEREdTgrdGpHMjIybnducWFEMVlOQXlXMEJMcnlwT0NqSmhoTjN2dFBsa2loYmg3ZHArZjEwNytReVVWZFV2ckljLzlUcnNzR3JqK2lGL1BJUk5GRDBtTUNIMy85QllBSVBON1RLYkl1eDVpWWRVZlhuS0tLdXBsUlhrYXVrWjZ4bTNsRlpUQzN6dzJiTjFoMTZVM1FzVSs3dllUdm4xOEtXV2Qxc01tYnpsUlJ3MFJRaGJZYkRhWHl3VUFrQ2xVZ214WEYwSVNoZGxwZTVlUEtNcEpCd0FZdGVtNDFlc2hXZTVuOW03M3dlT1hPSHBlM0w4R3g3Q1R6Z3RycXlyR3pIVm8rRW41bWxSNmZFU2ZrZFByUFkvMXNDbFNrcDAzVGVtVW5SSW5KU1lyT1hiejFNN1NUOUY5MExqRGQ2S00yLzBJWTlaV3U5dUwrVWpoVTVDVklpbkF2RXR2U1gvY0VVSVFDRVF5UlFGcVVpaFBDb0ZBSUJDSUZrT0wrdUsreGZNKzNJRGZLVlUxZFE3Ni9mUitQdU95VERDNHFxSTBOZmFMZ3BKcXUyNTlwY3pKWnRTV0Z1U0lEQk9xSzh1cks4dlp6Rm9jeDhseUZFSDdFbGhRSm5TQW9KWFZhcmZMZlVaT1Q0c0xOK3ZZWGJENmo4Tm1pYmJteVVpS0JnQzBGY2ljRWtXT1F0M2tjV2ViVGZmeTR2encxNCtHVEY1RWxwTVR2SVdBa09Xb0FBQWlrU2cyaDZ0UktNblBkbHN4dXJRZ1oxL0dxR01QNHlTbHBEVVdVbjRNaDJqb0dMYnAxTE1ocHhnK2ZWbmdOWS84ak8rWERxemRkK09EVUxYbUQ4UU9BdkQxemVQVE81Y1NDQVFEVTR2YzlFUU5IVU9IQTlja3VaVWxSb1FlV2pNWkFOREdzdWZFeFp1bHJ5cjI4K3Q5eTBmeWIyWklaUEs2d3pmZDdTZkdmMzNMVDdoTGpmMEtrMzBXT3g2SFdpMmZLYmJicHRodUF3QmtKc1ZzbWQ2MWE3L1JqcWQrL29hZkVCNXk1ZEJHQXBHNDRlanR6bjJHODhjeEREdmtNQWtBWURWbzNOQ3BTOFV1akN4SDJlUnhkL3U4UHZrWjN3K3ZtM0xpU1lxeW1xWlFESS9MQVFEODVVd1dJb20wYk9jcERWM0RXeWQySEYwL3plSEF0VGFXdjF3WU5mU0trODZMQUFBelZybDBHekJXZElhYm5zNXhuMThibTNlQ0QrZHRjRis0NVNoVUQxTmp2NGEvZVV5bEtZaTZ6MEJvU2lvVXFuQWRINXRaaTd5Tkc1R2ZlVkprZVFMS2syb0EzNk0vSGxvekNibzc2UmlaYlQvN1RFbFZReWhtekZ5SHFvb1MvMU83Y1J5L3VIOU5RVmJLZ3MxSFNPUUdmYVBJL0I0RE55SkRua2p5Qkd3KzhBVXBXS0FuK0ZFcFNITE1KMlp0TlUxUldkSlBHa1p0T3Y2eE5iWTBDRVFpbVNJUEFPRHhlRXhtSFcxa0VBZ0VBb0ZBL0N1MEtFM3F0MGhQaU55L2NteHJ5eDZDdXBVby9jYk9rbVJmemF5dFdUWkltODFrT0o0TTZOSnZwT3lubHFOUTArTENkeTBaSXVSZEpUWnpCUDUwTEpUbklvcWFsdDZHWS82Zlh0eUY3amtGV1NrWDlxNGVOR2xoblZVVlJUbnBSemRNWCtKMG91RU8yU1g1V1h0c2g1Y1c1Q2lyYVc3eXVQdW5CYW0vQTRsTW5yMW1uOGVtbWNreG4wSUNiZ2k5bnRDRW15ek9VRGtxTk1oam93MlB5MW00NWVpUUtZdWRadmNLRGZSbE14bHJEbDZuMGhRRUkzRWNmM1RwOEswVE8zaGNqb1ZWLzIzZWoyaUt5cis3VHJJY1pkUHh1NWxKTVJaVy9XRHkzWVc5cTNBTTY5cC90SlJVc20rZlhnSUFPdmNkd1I4cHlFbzV1bUU2ajh1eFdlMHFkSmQxNDlqV2lIZUI3YnIxM1hqVVg4ck5wNUtxK2pidngyNTJvMngzbkJJVnBBQUFYQzRIdnJDeVA3dTl5MGJJRVBXRE5wMnM1NjQvSUhiWE5MdnRBQUEvcjUwMTlITEJjWXpIODNaYVVKaVRabWs5eEdiMUxsSGxNU014S3Y3cld4S1pQTm4yaDJYYmI2WGRMWEgwRkUzUERQTDF2cmgvamV5VE5CTndISytzck16SnlhbXFxdXJXclJ1TjFsdzhzOWhzOWc5TmlrSkZ0WHYxNXUyanErZjNySVRGYS9vbTVpNCtyeVFaSWRtczNrVWl5OTA2c1FNQThPUzZaMXA4K0pxRDE3VU5UT3AzM3FMY0RQNXZPUm1KVVdWRmVSbzZCZzE0SG44VmVRWEZuUmVDeGU3YU1yMWJabEswdm1rN1NRRUkyU0VRZm1oU09JNmoyajBFQW9GQUlGb00vMTFOcXVGRXZBMWdNeG5LYXBxV3ZZYktlTWlnaVFzNjl4bWhwZGZLYytzY0FJRDEwTW5RUGhhQzQ3aTdmNFNxcG03Z3RlTVBMdnl3RTZxdHJvUTVHdjZuZHZFanpidjAzdXIxVUdqeTlsYjkrYllVcVhGZll6NjhTRStNN0RaZ2pJcTZ0TjQwVnc5dlNrK0k5Tnc2eCt0cGFrTlVwSUxzMUwyMnc0dnpNcFZVTmJhZmU4NnZtbXdCOUJrMXc3Ujl0OUxDSEdqT0xRaThjeE5OZ1hsMXorZjhucFU4TG5lYTNmWUppellDQUZ3dnZ0cTlaT2pubC9lZFpsczdITGpHdDdKS1Q0aThzSGNWTElnYlBIbVJuZXRaU1lWN0dJOG4zWU5KWGtFSkNsSUFnRnRlTzFManZsTGthY3QzbnBaeVNPekhsd0NBcnYxR3dZZFFWYVNYRlJPSXhMVDRpTU5ycC9Bak9XeFdWR2dRekFnNHNlMW5XNzFwZGp0RU05RU1UTnQ1QmlhTFp1cEJvSkFuWk1Na0hlbmxiMEpJcndxY1pyZmRhdUE0c3c1V0JWay91a2J5dUZ4dnB3WGhid09VMWJXV3U1NzFkbG93YXRacS9pc0ovNWU5SE9makdEWiswU1loQzduL0ZBd0dJeW9xS2l3c0xENCtQamMzVjF0YjI5UFRzL2xvVWx3dTk0ZFZHWkVzUHA4UklSVTJrM0hwd05xWGR5L0FoNjB0ZXppZURGRFQwcE55eURTNzdjcHFXaGYzTy9DNDNNU0kwRTFUT3MzZGNIRFVyRlZTZXRkS0lpcjBxZUREaUhlQkkyWUlsOUkzSWFVRk9UVlZGWUlqOGpSRkhTTXpIcGNyTkM0RWh2SGdod3k5dkVSS21JS1NxcVFQVE1SUENBUWlXUTcrK1lCTk5oRUlCQUtCUUxRQWtDWlZONzdIbmFCSHRSQjVHVWx3NDZDOWVDOW5QdXNPM1lTTno1VFZOSlhWTkdNL3ZZb01lUW9BOEhaZUNIN3RhVFpyemQ3cEszWXdhNnNyU3dzRng0WFNPdXIwTCs4L2R2YXJlejdmUGdSZk9iUmh6WUZya3NLK2ZYejUrZVY5QU1CU1orK0dDRkpKa1dGSDFrK3RMQzNTMERYY2Z2WlpxN2FXOVo3cXQ3amhzZTJoajdBWCtCSm5yN2FkaFAyOEdnS0JRRmg3eUZkRDIwQkJXVlZvRjR0WkM3c1dDZzYrZlhRVkZvck90Tjg5WTVVTEhOVFNOM2J6L1hoMHcvU0U4SkR0YzNzUG43NTg0SVQ1UVRlOXc0TDhjQXhUVnROY3R2TjAzOUUyVXBieCtlWDlxNGMzRForeGZQcUtIZElYSFBYKzJhT0xod0FBOHpjZGx1THFWVnROLy9icHBXSHJEdnppa2FqUW9KTDhMUE11dlpWVU5RVE4rQVZKK1BwTzhPR3c2Y3ZFaGttNXYyTFdWQUVBaXY3Zlkwc1dybjRXcm5FcnpFN2JNcjJyY2J2Tys2NkhDZTJxMDZrS21tVFYwSC9jU1pia1o2WEVmcUVwS2p1ZmZwcVYvQzMweWMwUHoveVg3VHcxYkpvdGxBSTl0ODNOVG9rek5Hcy84LzlkR25OUzQrK2Mzc09mRUw0OUM3UFRqbS8rbVpKbTNLNHpUTXY2cCtGeXVWd3VOeWNuNTk2OWV5OWV2Q2dyKzFtVjNOd2FzV01ZQmpVcEFwRW9xWndXSVludjBSOVA3VmljbC83amoxclBvWlBXSGJvcG1OSDVQZm9qdEZEczFuL00raU8zK09Nalo2N1FNMjdyc1dsbWRXVVpzN2I2b3B2RFMvOXo4emE2aTNhc2t3Ny9BMGRaWGF1cXZPVGRvNnZOU3BQeVBlNFlFbkJEY0tTajllQmRsOTZreG4zZE1VOWErVDhrTXlsNjJVQXhuVnY1N0RqL29rdmYzOGdHL1k5Q0lNQ3lYQnpIWVZJa0FvRkFJQkNJRmdEU3BPb21OZmFMbERTTnFvclM2UGZQcE0vQTViQUV0dG1YRHE2RGZoeFUycy95bjdDbnQ0cnpNbFUxZnphcVgrSjBvdGR3NFdiVk5mVHl6ZE4rcGlBVjVXWUlkdlZTVWRmbTZ5YTIyMDl1bnRvNTVQSDE0ZE9XaWJXYVpqRnF6KzlaQ1FEb085ckdldGhrb2IwcDN6NkptbHNCQUhiNkNMOFVJUUUzenJqWWN0Z3NBek9MSGVlZWEra2JTMzgxR2hIb0NDNUViVlZsbzUvSXFIVUhzZU1zUmcxTVVCSWM3RHQ2WmxpUW4vV3dLVUwzVkNvYTJxNFhYei93T2VqbjdmTGM3L1J6djlQUTUyak12TFUycTNkQjFWSUszejRHbCtSbmxlUm5TUThyTDg3M2RscUE0L2lBOFhQSHpMRUhBRUE5UlRUSDZ2UEwreHdXczkrWW42V3BJMnpzVkRWMUxhMkhuTnU5QWdDdzFmdVJXWHNyK0JZNHNuNWFyK0ZUbHppZDRBZjdlZTk4OCtBeUFLQ3NNTmQxOFM4WDJOVGxUbERRRVFzMFVjcE5UNVQrUkFRUmRVQ0RkOHNFUW4zTTBiNUhmWGpxNi9YeCtZK3lXZDFXcmZkZWUxK1FuZEttVTg4Mm5YbzZuZ3p3M0RybmpNdXl6S1RvV1d2Mm5kNng1TXZMQjhycVdsdTlIL0ViNUZXV0ZZVUYrUWxOVzBNdkZ4eXNxaWo1ZHpVcEhvK1htNXVibHBZV0hSMzk1Y3VYNzkrL2k3MERiRmJwU0VpVHFoK01taXIvVTd1ZVhQZkVlRHo0NnRtc2NwMitjcWZRZnk3RzQ4S1BWc0hjWGtqblBzTVAzWW55Y3B5WEVCNENiYUgycnh4cjNxWDMrSVViKzR5Y0xrdUhUUmFqTnZiemF3Q0Fvb3FhelNyWGkvdlhKRWFFRm1TbDZCbTNyY2N6cXE0b2hWMVp4WitMV1NzOUJqcTd5d2lSUkJMOE8xNXZHbWpGOVIrQkFBZ0VBaEZxVWhnbW5MYU1RQ0FRQ0FUaUg2VkZmUTFpMUZSeDJDd0FRRzFWQmJRVjUyZkxLeWdKWjdqQU9peVNPQ2NnSWJhZERCRHQ1aDV3MWVPMnQ0dW1udEhSQjNGMTFpa0lmbWYxODlxWm5SdzdjdWJLcGM1ZS9NSDRyKzhlWFRwc1lHWXhaUEpQMHhsRkZYVm81Skh5N1hOdE5iMWp6MEZrT1lwUVNzNzJ1WDBFTTZxV09udngreDhabUxZYlBjYys4S3JIcFFOcjNmMGpSRzhNYm5oc0s4aEtVZFhVV2Vyc0xicG1IcGNyTmh1TEo1QXd6Mkd6cmg3YStPeldLUUJBbDc0ajF4L3hxMU5ZYVZ5Mm5IZ2dxS2I1dURud205eEJQZ2ZmeTBpTWtqTERVbWN2b2RaeXNzUGpjc3VLY2dFQW1ycS8rSzFRcVBKT3B3SkY0L016azBNQ3JyOTlkRlhROEI3ajhXSSt2SkJYVU96YWYwemJUdFlVZVltVlVERWZnZ0VBbmZ0SSt5MmR6V0o2YkpwSkx5czJhdFBSenZVY0FPRHNMcnRYZHkvWTdUbzNYQ1NoNlgyZ0x3RGd3N1BiTVI5ZXdKRldiUzN0WE0veUExVFV0ZUVWV0p5WEFXVWdRV2NaL2xYTjVYSUtzMU1GWjY2dS9DV3RUNGpLc2lLb0ozSTVuTDlacnNLb3FRb045QTIrY3k0OVBrTG9KbEJOUzFkTjY0Y2NiRFZ3N0o0cklXNHJ4enk5NGZYNi9pVm1iYld5bXFiVHFVQjlFM04rdkhubjNpZWVKUE1mSGw0M05UczV0cFY1SjM2YkJRQUFSZjRYMTdCL2hjTEN3dERRME5EUTBNek16TUxDUWlFallSekhCYVdLT2dzd01ReDcrL2J0M2J0MzJXejJIMXZ5RDB4TWZqZ1pFUWhFUXVNMUVtM1pmSGptZituQTJvcVNBdmhRWGNmQTN1MUtQUkoydFBSYnVWNTgvZWpTWWYvVHV6a3NKdlQyUHJ0cmVjZWVnNlJYLzBHaTN6K0RSMWtOSE5kdjdPekw3dXN4SHUvTmc4djE2N2taOStXTnk4S0JEWThSWk02Ni9meldFNWNPcklYcUd3Q2diU2ZyYTErRVJUckVuNEpBNEZ2RklVMEtnVUFnRUlnV1E0dlNwTTY2TGhmTVV5Z3Z6dWRueTd0ZWVpMFV6S3F0Z1pZUWRVNUxvUW8zZDhNdzdPMkR5d0NBSVpNWEt5aXB5TDdDVDhIM0hsMDZyTnVxellEeGM5MVdqSm15ek5IU2VraHBRWTZYNHp3QXdMSWRwOFRlb3Z1NE9hVEdmam4zSmwvMHk3MTVsOTVRT1NySVNoRXE5d01BVEYreDgrM0RLNW5mWThLQy9BYU1ueXU0cXlRLzY4WHRNd0FBTzlkellwdUZ0ZXZXZDhlNTU2TGpGSGtGcUZBd2F1Zzc1dldGVlkzakY2eGZzUG1JTEwrSC8yWEtpL1BMaS9PbEJFQzdydnBSbkovSjQzSUJBSnA2clNURnNCaTF5VEVmbzBLRHd0OEc1S1lsd0VGOUUvT1JNMWRhOWhyNjVzSGwxL2N2NXFZbDNFOUx1SC8rQUlrc1oyTFJwVlhiVGdhbUZ2b201bXJhK21xYXVwcDZyZVFvMUx6MHBNTHNWQUtSS0ttN0U1UzNUbXlkbXhnUktxK2d0TW5qTGpUaE5qQzF3SEhjLzlTdWdlUG5DUXBlZWVsSlVJcktTWTBYbUVGWWU1VUZiUU1UZm0zZDVZUHJYOTN6a1I2Zm4va2RDcHBwOGVIdHV0WmgzZy9oY3RqUWhZb1BpMUVMbFdYUnJBMkt2SUtRVE16bGNNN3ZXUmtXNUFmejJsUTEwN3NpR1FBQUlBQkpSRUZVZFViUGNlamFiOVQydWVMUHJxQ3MycTVMbjAvQjk1aTExZnFtN1J4UEJnZ0tVZ0FBaWp5Tm44R1JsUnliblJ3TGV4ZlVMNjJqeVdFd0dIUTZQVEl5TWpBdzhPdlhyNEw2a2FqcTlDTVhpVURnY0RpRmhZWFNuWVpMU2tvdVg3NGNHeHY3eDliK0V3VUZCWGliU2lDU1VKNlVqTlJVVmZBRnFiNmpiWmE3bkJGdHNTY2pSQkpweWpMSDNpT25YOWkzK3R1SFlBREFMSWU5c2doU0FJQm5mcWZnaHZXd0tTcnFXcGE5aG43N0VQenk3dmxwZHR1bHlQUlNWaUtsSlN1YnhjQXhURW9Nam1QUUtGQVFMWDFqZmdvd1RWSE1IMzBXbzFhMDMyNmQwSlJVZnVzckJBTFY3aUVRQ0FRQzBmSm9VWnFVdHFHcGlVVlhBQUNIemN4TFR5S1I1ZmhHT2ZJMDRRSWZwcmlxS3lGRTc0UWhNV0V2Q25QU0FBQjlSdG1JM2hKTGdrcFRESGw4WFY1QmFhdlh3emNQTGtXL2Z4YjkvcG1GVmY4YWVubHBRYzdjRFFjNzlSNG05c0QvMzJDTHVjdmlPNTJmY1ZrbXFnVW9xYW92ZHZRa2traWluZGUwOUkxM25IOFIvZjZaYU5VZXBNNnFLSHBaTWIyc21LYW92TnpsakpEZzFYd1lZV08zY010Ui9zT3JoemNGKzU5YjdIaWNYMWttYWs4dU85QWtXMEZaVlZGRmpUL0k0M0p6MHhJeUVxTXlrcUsrUjM5SWpmM0s0LzdJTEZQVjFPMDFmR3Evc2JNNjlod01rMDNNT2xqTldyUDNjL0M5RDgvOVk4SmU4TGljdExqd3RMaHcvbXcwUldXUHg0a2FPZ1lSN3dJQkFPMjY5QkhieVE1eWZ1K3F6eS92RTBra2gvMVhEVnUzaDRPalpxMTZkT2xRV1dIdWsrdWVVNVk1OG9NRHIzbEFjY0YyeDhtZVF5WUJBTlpQdEJDYWtNMWl3TXNiM3FIeHVGekJxNTMvdkFnRUF2OVNxYk1DcGJ3NG4xOWNtUmdSSXFNbWRmLzhmdjlUdTBYSHM3NS9XOWhMdUVmaG9UdVJwdTI3Q1k2UTVlUlNZait6R0RXR1p1M0hMOXd3YU5KQ0NsV2U3M0hPcDRaZUVSMzJQQ1RnZWxUb1V4NlhTeUFTeDh4eG1MditnRkNmUkNHZTN6ckYzODVMVDlKdDFlWmZLY1BCTUt5b3FPam16WnNKQ1FreE1URWxKYjk0TUF1cFVmejBLUDU0U2tySy9QbDF0UFZzSW43RFB2OC96dkRweTk0SCt1Wm5KUzkxOHVvMVFyaFV2QjdvbTVqdlBQOGk0bTNneTd2blI4OWVMY3NoV2NteFVNTlNWdFBzT1hRU0FHRDR0R1hmUGdSWGxoYTk4RDg3ZnNINjMxMkQ5YkFwZ2cxdGhkZzBwVk4yU3B5VW1LemsyTTFUTy8vdVNVT2YrSjUxL1cwRHJNbTIyK1p0RUxaRVJNakNiM1hKUUNBUUNBUUMwWno1Tis2ZFpHVGVob1B3NngzOFRxbXFxWFA0N3MrNnJSZTNmd211cWlnQkFFai9UZmpLb1kxQ3RXQkNiSm5lVmZibGVUOUxYM3ZJTnlNeHFsVmJ5d1diai9RWlpYTit6OHFreVBld0trcEtCZG1QWmxMMXlrSWFORkhpVGFPbDlSQkw2eUgxbUpPUFdjZnVHNDc0TldGdWlCUTdHeDZQQzFOWEJKVTFXS3BKbHFQV3c0UklsTVR3RUFCQW0xLzkxQ3ZMaW5iTTc4Zlhib2dra25uWFBsMzZqT2pTYjVTRlZYOW1iZldhTWEwQkFDZWVwRUFsUzBGSlpjaVV4VU9tTEs2dHBpZUV2NHYvOGpZaC9GMVc4amNvQTluWTc0WU4wVDhGM3dNQVdBMGFMMmt4dDA3c2VIbm5QSUZBV0xuN2d1QzlKWldtTUhIeDV1dEh0ejY4NkQ1eTVrcDQwdkxpL0xlUHJzSUFKVldOLzFma0NiK1llNWIrSXBLR0JmbUptaWo5OW9zV0VRcHZYUE16azZOQ2d5WXQyU0xMVVRwR3JZVVN4TmhNUmxKVW1MeUNrbm1YM2tMQjhvckNLaFVBWU9weVozbWFZbzhoRThWZU04OXVuWHA1NTN4VzhqZStwVTdmMFRZelZyblc2ZFpmWHB6LytzRWxBcEdJWTFocFFZN3ozTjRkZXc1ZWY4UlBOTG15R1lKaFdFbEpTVVJFUkg2K2NDNmg0UDJlcEhjWlAyRktsbk8xYWRObTNicDEydHJTYko0YlNFSkN3dE9uVDNFY3h6RU00RGhLbFpJRkFvR3d4djBHVFZHWkp1NWRVMis2RHg3ZmZiREVEeXNobmx3N0RqZUdURmtNdTQ3MkdqRk5YVnUvdkRqLzBhWERvMmF0a3RTS3RIbENwU21JL1FGSkNKaXppZmhkY0l3SHIxdnlQeUw5SXhBSUJBS0JxSlAvN2gvMWdzeGtBSUMrU1RzcE1mb201cUx1NE5rcGNWWGxKWElVcXJsc0tSNThLRlI1Q2xVZUpvYlVWbFdHQnZwbUpYOGpFSW5HYlR0bGZvOXhzeHZkcWZld2VSdmMyM1RxS1hRZ1RFaVJ2Uy9lOGMyellYbWRFTkJkS3pzbFRsTEowc1RGbS91TW1pSGpXVFIwRGQxdWZHaEl0NzZHd09Wd2ZwZ1pTd0NXTkVxcDRHZzRVZStEb0xXUTRLQ0dqc0djZGZ0alA3OXFZMm5kdG5PdnRwMTdDWlptVkJUblYxV1VVbW1LZ3FsVkVBVWxsUjZESi9RWVBBR0tCUVZaS1RtcDhmQmhXV0h1OTZnd0FJRFlSQVljeDY4ZTJoaDQ3VGoweFI4eVpiRlF3S2hacXg5ZVBGUlZYdkwweGduWUI5RFBheWVieWREU041YnVtTjV0d0JpWWxrVXZLNDRPZTY1alpHYlJyUjkvYjByc0Y3RWU4OUtCQllOOVJ0bDhmTzRmLy9WdFJVa2gzOGhKQ29NbkxSdzhhYUhnU0VGV3l0cHg1cnF0MnV5OEVNemxzSjljOXh3MWF6VXNWeFRMZ0hGenBNemYzbXJBUlRjSEhNZGJtWGZxUDNiMm9Ja0xaTFRxZjNUeEVJZkY3REZrWXZpYnh6UkZaUlYxcmErdkh4MVlPWGFyOTZQR3Zjbi9FNURKNUk0ZE94NDllalFwS1Nrd01EQXFLcXFzckt5cXFvckg0d2xtUlVuS1I2RFJhSWFHaGlRWnRISXFsVHB0MnJRK2ZmcklFbHh2Q2dvS2lFUWlqOGZETVF3SE9GS2taQVNxM2sxRlNYNTJTT0FOcURJTW4yRUhCOGx5Y2lOc1Z2aWYybFZlbFBmMHhna1psZXRtd3RFSGNUcUdwbldHemU1S3hsRDEyZStDNHhqMjQwV3IwOGNUZ1VBZ0VBakV2OEovVjVQS1NVc0FBQmlZdFpjU00yNyt1bkh6MXdtT3BDZEU3cGpmRHdDd2RMdTNxR20wTE5ETGl0ODh2UEw0OHBISzBrSWRJek43dHlzZGVnejhGSHp2eHJGdHNaOWVPYy9wTldPVnExQktGRXlaa2IzS0xDTXBpdC9TV3hSbWJYVnl6Q2V4dS9qR0lySWdSNUZ2S2tFS0FNRGxzZ0VBVjl3MytKL2F4UjhVVkZpcUswcUYzT1hyRFl0UksxcTlWVmFZQzYyeVJTc3V4ODViTTNiZUdxZ0FjamxzdnRFK0FDQXJKUllBb0tYWFNuQlFGSGtGSlFQVGRnYW1Qd1RUOTA5dlFibEV0UDBmbDhNKzZiem8vZE5iMElXWDczRC82MnlLbzJhdXZIdDJYK0MxNCtNWGJpakp6M3J6OExLeXV0YTQrZXV1SHQ0a2RnR3daSFhPdXYwd2ZTOHhJalE2N0xsRnQzNXJEbDdueC9pNE9meXVKc1hqY21FUll1Yyt3MW1NbWlmWFBjT0MvTWJOWC90Yms0aHkwOVA1OGVXajN6NEVienNaSUx0cE9wRklVbGJUVkZMVEJBQ1lXSFRaZnU1NXlyZlBSQ0t4MS9DcE1ncFNCVmtwejI2ZGtxUEtqNXExS3Z6Tll3VmxWYWRUVDNZdEdSTDM1YzN1cFVPZHp3U3BxSXZwWE5rTTZkYXRXN2R1M1NvcUtwS1RrK1BqNHlNakk3OTkrMVpSVVNHMlpJK1BtWm1abDVlWHV2cGZiV3NnQmI3Z2hlTVlRSFU5L3dpWERxNkY3dWI5eHN6aWYrTEJUOUdBcThjWTFYVC9VN3Y2akxLUlJlVkJ0SGh3Z01QdU5FUWk4WThLM0FnRUFvRkFJUDRtLzFGTmlzMWtmSS8rQUFBNHQ5dnVoc2MyendDSkNvNGdWUldseHpiTTRMQ1l3MmNzcjRjZ1ZWdFZlWGEzM1plWEQ3Z2N0b0t5Nmt6NzNSTVdiWVJGWkwxSFRPc3hlRUtRci9mZHMzczc5UjRXLy9XdDRJRTFWUlZ5VkhuWmI3Ylh1dnV5bWJXaTQ5Rmh6KytlMld2VXBxTmdielZCZEZ1MStkMG4xVlJBVDZLeW9seEJDM05COHk5NmVURk01bXJnaVVJRGZlK2YzMy8wZ2JCSjgrTXJSM0VjVjlmVzd5aWgvcEh2cnk5S2JucWlsTDBBQVB2OVZ3VFRndDQ4dkF3QUdEQk8yTFNMeWFnNXNIcjh0dy9CQkFKaHpycjlnblpSUW95ZVkvL3c0cUVhZW5tUXIvZlllV3ZNTy9mdU8yYW1GTUd1cHFvQ0FFQnRqTTV4VDY2ZmFOdTVGMHdQREg4YlVGNlVwNnl1MWJIbllBcVY5dVM2NTlQcm5tUG0yRGZRSFgvR0t0ZVlEOEhSWWM5OTNPeFg3RG9uNDFFNlJtWStvVCtWUVZPTHJ2dFhqc0Y0dkVFVEY4ZzR3K1dENjdrYzlvUkZHMVhVZi94dnFtcnF1UGk4M0RHL1gxcGN1Si9YenVVdXAzLy8yVFFaYW1wcTF0YlczYnQzbno1OWVtVmw1ZnYzN3g4L2Zod2YvOE1DSDRwVFFzcFVzN0owSVJLSi9Ed3BwRW45RTBTOERmenk4Z0dzY2JaWnZVdHdsNUtxeG9TRkcvMVA3V0l4YW4zMnJYWTYvYVRwbHZsN3JKOWdJVXRCSzBxU3FnODRqdjgvVHdwcFVnZ0VBb0ZBdEJqK1E1cVVIRldlU2xPRWprTFJZYzg1TEthaFdmdmM5RVRZd0FzQTBLcU41ZWc1OXBKOG5XcXJLdDFXakliVzVybHBDWHVYeWRvdGU4R1dvNllXWGFFWmRrVnh2b3FHTnNiamRlZzVxTHc0NzlxUnpVTEJCMjU5MFROdUs2aEo4YmhjZW5teHV2WnZsRmUwN3RoZDdIaFJiZ2Ewelc3ZmZZRHNzOVdEMnFwS0JXWFZQM29LZWxrUkFPRG8vVmpkVnEzNWd6NXVEbnovTDVnTHBtTm9WdTlURkdTblh0aXpLdWJEQ3hLWmpHR1lZS1ZBWldsUnNQOVpBSUJ4dXk2U0tnaGFXL1lRSGN6UCtNNm9xZExTTjFiUkVLOUo1YVlsc2hnMWlzcS9WUGJOWFgvZzJjMlRva1Y1MmNteDJjbXhjbFI1ZTdjci9jYk1GSjJOdjJ3MUxiMStZMllsaEwvVE4yMG5yNkMwN1dTQXZJSWkzMUpLRk5pT3NJRlpaand1OStKK2h4ZTN6eTUyOUlTYTFOTWJKd0FBZ3lZdUlKSkk3YnIxMVRkdGw1L3hQZXpaYmVtRmRYVkNVMVRlNG5sLzI4enVYQTZieCtXS3RSaS82Ym45eVhWUEtaUGdPQWJ2RXRkTkVQWjZGNkxQcUJuMmJwZERBMzBqM2dYU2xGU20yRG9XNTJYeTk2cHI2MjgvKzh6L3BPdWlyY2NhOEp5YURCS0pwS1NrcEtTa05IUG16Smt6WjJabVpyNTgrZkxqeDQ5NWVYa2xKU1VjRHFlcEZ5Z1JNcGtNdFFBTTR6WXJzUXdoRm1adGpjLytIM21kUXlZdk5qQVRmdDlOV0xUeDJhMlQ5TExpeUpDblFiN2VZcE5BeFZKUlVoRCtOa0RTWGtaTmxmUVk2UlhOZFNLMkx3cWljY0J4ak11QkFyU2N6TC9TSVJBSUJBS0JhT2I4SnpTcDBvS2N6S1JvMiszZXR0dTk0Y2pqeTBjQUFQM0h6Ymw5MHBVZjFxNWIzM2JkK29xZG9icXkvS0Q5K0xTNGNCMGpNeEtKREgyYVphU0dYczdmM3V4NVgxRlp6WFh4NEE5QnQ4VUdqNXN2M0dPb01Ec1Y0L0cwOUZySmZzWW01K1NPeFVVNTZkTlg3QkIxcDhKNFBCekhDVVJpQTgwZ2l2TXlDVVNpNXE4dnkrdzErNmJZT3Fwb2FGZVdGdVdtSlFBQWhQcXZ5UWlYdzM1NDhkQzljMjZ3cUtUWDhLa1lqeWU0NElzSDFrQXBNL3I5TXo5dmwxa09lMFFuT2VqM1ZXaUV6V0t1R0tvUEFGaDd5TGU5VlgreHA0WTlvUlJWZnFtSDR2dE04VWxQaUlBYnl1cGFXMDg4dExEcUI4VHgwTWM5TVNKazlCeUg3b1BHemQ5MFdGRkZEYm9GSzZuV1VXOVZVWndQQURqaE9JOU1sdU5ucFgzNytGSlFpczNMa0paZFdGVlJlbXlqVGR6bjEycGFlbENRaW5qM0pPN3pheUtKTkdiT2ozdkxzWFBYWE55LzVzYXhiVDJIVEpKaUJjWGxjTGdjbHRBZ2ZQMXhISU4yOGlvYTJ2dXVmOURVTStLd21SeTJHRFdOU2xPVVVrbUhZYnpTZ2h5NHpXYldTcS9kb3lrcWx4YmsrTGpaQXdCbU9leFIwZEFXMUtRQUFBYW03ZFlkdmlsbGhuOElFeE9UcFV1WHpwOC9QeTB0TFRVMU5UdzgvT3ZYcjNsNWVjMVE5S0ZRS0RCMWdzZGhZUmdQSlZFMFozQWNQK204c0RnM0EyWVh6dDkwU0RTR3BxaThlTnZ4RTl2bUFRQ3VITnBnM0s1THg1NkRaSms4S2ZLOXUvM0Voc2ZVanhOUFU3VDFUZW9NbTlkREhxVksvUzQ0anZFNExKaTJTYVgrUzg3M0NBUUNnVUFncE5DU05Ta09pL25nd3NIUEwrK254bjR4TUxYZ3R3SDYrT0p1WWtTb29vcmEwS2xMQlRVcFNGSmtXRmpRcmFIVGJHRnlFd0NnTUR2dDRPcnh1ZW1KeW1xYXpxZWZhdWtiODEwMitjQ0c5SWZ2Umd1bTdVQUVmYUNnWXpRc1ZiajhvVUl3N09yaFRjSCtZc3FPNHNQZkFRQ00yblNVL1luenVOemJKMTBtMnpvS3VtczNuUHpNNUNmWFBmbTZuaFRvWmNXWlNkR3BjVjlGTmFrVnd3d3FTNHZtck5zL2RibFR2VmRTWFZsZVVWS2dwVzhzVk0rb3FLSUd2Y05qUDc4Q0FCaTI3c0Ivd1dVbjl0T3JDL3RXUTBNdWJRTVQyKzBuaFJwSUJWdzVCaVhGem4yR2YvdjQ4dTZadlRSRlpWbGNlSjljOTZ5aFYrZ2F0VzdYVmJ6MHlTODVGTktrQktrb0tUeS9aOFdYVnc4QkFLcWF1dnV1aDRsZWNnTEJCWkVoVDlXMDlMb1BHaWVMbFRpa3JDaXZ2RGlmUUNDa3hZWERFV2poVVZWUjhqMzZJejlNU2pwQWRrcXMwMnpyb3B4MDg2NTlObm5jMWRBeFlMT1lNQ3R3Nk5TbC9BVVBuYnIwL3ZuOXBRWFpmbDQ3Rm0zemtEUmJzUC9aaS92WGlOMlY5ZjBiZk9zSmNlSkpzdERJTkR2bmFYYk9razd4Nk5LUjYwZTNhQnVZa0NuVS9JenZVNWM3ajdDeGt4UU1mZVZxNkJWbUhidno5YldXRFlWQ2FkKytmZnYyN1VlTkdzVmtNbU5pWXZ6OS9jdkx5MlU0OU85QnBWS2hjTXpqc0hDUmoyaEVzOExQYXlmc0pRb0FXT0o0UWxJRDNBSGo1NFlFM29oODk0VEg1WHBzc3RsNzdiMHNiVjZKSkpLVTdoWnNGZ1BITUNreE9JNUJEMGZaRVpSb2lVU1MyRlJOUk1QQmNZekxac0E4S1JwTlZvZE5CQUtCUUNBUXpaeVc5czJKdzJiRmYzMGI5dFFQWm1yNEhuZUN2Wm5iL3I5aGZGRk8rbG5YWlFDQTZTdDJpdlkrQXdDVUYrYzl2ZUVWRlJya0dmZ2RBQkFWR3VUbHRLQ3F2RVJaVFhPbnowdlIrZ0pCcURRRjZBOGxDMEtSc0tnUTBxSDd3R2wyMjQzYmRjWXdESlk3aGI4TmlBNTczclhmS0txOHdqUzc3Vm9HRW4rR0xjaE9QYkYxYnNxM3o4T21MV3NzVFNvaktmcmhoWU1mbnZ2akdDYUxKZ1d6YkRSRmNydnlNcjVYbGhiQnpLT0dyQ2NsOWpNQW9FMG5hMGtCUWI3ZU1MMUk5am1ySzhzQUFJOHZIWWJsbVVRU2FleTh0Yk1jOWdybDd6ejNPdzIxbFFIajU2NTF2d0dyQmE4ZjNTcXZvRHhxMWtvcDg2Y25STjQ5c3djQU1HM0ZEa2s1WWhpR3dYYUJmSDhpSVVJQ2JsdzZzQll1RlFDZ1kyZ3FSWkFDQUpUa1o5WnA1TTlpMU5iUWY1RkhVMkkrd2FaN2ZBK1h4SWhRbDRVRCs0MlpKZVJ4enErVTVBTnQ4dDgrdkFJQUdEeDUwWXBkNTZBUi9oWDNEYmxwQ2RCR2pSOU1wU25NZE5oejFuVjU0TFhqNWwzN2lpMC9CQUJvNkJpS3RyK1VqdXdOQWFBS2VldkVkZ0RBb3EwZUducEdMZ3NHK0xqWlUybUtBeWZNazNTSVdRZXJydjFITDl4eXRJRk9XUDhjY25KeWNuSnkvZnYzNzkrL1A0dkZhbGJ0Mk9YbDVXR2VGSmVOTktsbVRXaWc3NzF6Ym5CNzhPUkYvY2JPa2hLOFl0ZjViVGJkSzBzTEswdUxYQmNOMnVuelVyVFZneERXdzZaczhyZ2phUy9NUlpVU2s1VWN1M2xxWjltZUNzQngvUEhsSXlvYU9nTHpXd0tBL0tUK0NEaUdjZGxNV0dLTThxUVFDQVFDZ1dneE5LTTdpZ2JDWmpJOE5zMk0vZnlLN3crbG9LemFmZEQ0M2lPbld3MFlTNUdud1l5blBiYkRhdWdWbmZ1T0dMOXdBNHRSSXpvUHZPRlgwOVpuczVnM2ptMEw4dlhDY1Z4RDE5RDU5RlBqZHJKK1QyMGdIYTBIdzV2d3dHdkhzNU5qYVVvcUZTVUYrMWVNR2JkZy9kejFCMmF2M1NkNkNFeGFDWDhiY05QVG1WRlRaZGF4ZTZPMG9vLy84dmJoUmZmSWtLZndvVkdiamp3dVYvb2hHSWFWRkdRREFQUk56SVYySlVXK0J3QVltclUzYkMxTkphbVRtTERuQUFCSnJsZ0o0U0h3UklNbkw1Snh3dXlVdU96a1dBQUFGS1RNT2xpdDJIVmV5QkNLeStIYzhOZ1dlTlVEQUdEZXBmZkszUmNBQUVzY1BVdnlzOExmUFBaeHMxZFMxWkNrcW1Ra1JSOVlOWTdGcU8zYWY3U29MUlNmNnNveWpNY2pra2lpVldiSk1aK3VIdHFZRkJVRzY5VDZqNTM5OUlZWG04V1UvcnpTRXlJQkFDYi96L2dUeXhrWDJ6TXV0b0lqWDE0L0JBQjA2Q0ZUbVl3Z05mU0t4TWozY050bXRTdmZ0UGpOd3lzdmJwOEJBQ3gxOGxMWDFoYzhaTmcwMjVDQTYvRmYzcDdldVVSWlRiTnpuK0dpMC9ZYU1iWFhpQWFKbUZKNDgvREsrVDBydVJ6MnVQbnI0RmtjOWwvMTNEckgyMmxCUm1MazdMVnVzTnBSbEUwZWQ2WFVHd3JoZTl6cGdjOUJvVUVoS2ZDZm83bmRFMUtwVktpUjhUaE1qRmZIeHhTaXFRaStjLzdDM2xWd3U3VmxqK1V1WjZUSGErZ1liRGg2ZSsreTRUd3V0N3c0ZjlmaXdVNm5uclRwMVBPdkxMWU95b3Z6dlowWGZ2c1FQRytqT3ovVmkvOE5CTkhvNERqR1l6Tmg3WjY4dk1SVU9BUUNnVUFnRVA4V0xVZVRvc2pUeW9yeldJeGFKVldObmtNbjlSazVvMHUva1RCSEF4TC85WjNubHRubHhmbEdiVHF1Yy9jbEVBai8vekh6RjJPVXNxSmNBSUMydmdtYldSc1dkQXZIY1JPTHJvNG5BelQxalA3eU13cDc2bmYxOENZQXdNWmovcXphbXBNN0ZnZGU5WWo5OUdyOTRWdWltazU2WWlTME55S1NTTlBzdHM5WTVTcDduejRoWVBsWVNYNm0weXpyMUxpdkFBQUNrZGh6eU1TeDg5ZDE2alVVQUVBa2tRRUEwTWRIbEx6MFJCNlhBejNqaFhaQkg2NEc2Z3NZanhjVzVBY0FzQm80VHV4ZW1QUFN1ZStJVm0yRkZ5Q0pDL3RXdytJTGlqek5adld1Q1FzM0NoVmZaQ1hIbnQ2eEJMNGFYZnVQM3VSeEI2cWNSQkpwM2FHYnJvc0hwY2RIZURzdEVLdXF2THg3NGZMQjlTeEdqVW03THVzTzNaVFNraWsxOWdzQVFOdkFWREQ3aHN2aG5ONjVKRFRRRjY2dy83ZzVTNXhPVkpXWFBMM2hsWk1hbi9MdGM5dk92VVNud25FOHlOZTdKRDlMamlvdnBWUVE2bXNhdWordWJRUFRkdFdWWmZEbHJVY3VXMUZ1T290UlF5QVFWdXkrTUd6YVVqajQ0WmsvMUx5R1RsMHlhSkp3U3pzQ2dXRHZkc1Z4VnMrcThwS0RxOGZiNzc4cVNkZHJkTkxpSTI1Nk9rZS9md1lBR0RsenhjTC9XNUwzR3p1TFNDSjVPUzE0ZlBub3h4ZDNiVmE1OWhzN20wSVZ2ditSWFpDQzZXTXdnd3p4NStEblNmSFlUSlFuMVR5NWMzb1B2MTVlUzk5NDgvSDdvdThzVVRyMkhMVFUyZnY4bnBXd01Iem5ndjd6TngwYU4zK2RhS1RyeFZjWWhoR0pEY3BlYk5YVzhubzRBd0FnK1AxQkVQZ0hyaUFyWmZPMExsWGxKUUNBMnFvS3ZpWjE3R0djZEVNNnlPSythaWhWNm5mQk1ZekRyb1Y1VXFoMkQ0RkFJQkNJRmtQTDBhUmdlekljeHp2M0hpNGtLTEJaekh0bjk5Mi9jQURIc0ZadExYZGVlQW03bmxGcENoUjVHb3RSbTVFWUJjMndtYlhWc0RWMUsvTk9TcW9haTdaNlJMOS90dHpsREVXZVZrT3Y0TlgxMjNzMXZaeGVYaUoyRjVrc0o5aUtEdVB4RmxqL1Vyc242TTdENVhEOHZIWTh1blFZeDNHYjFhNWQrNDBDQUJpMXRUeXlibXBtVXJUanJKNTJybWNGQzRzK3Yzd0EwM3kwOUkzWHV0OW9TRnM5Wm0wMWxDUktDM0pLQzNMa3FQSkRKaStldUdTelhxczIvQmhOWFNNQVFHVnA0Yk5icDZ5SFRoWVVVQ3BLQ21CcG01NXhXdzFkUTZISms2TGVBd0NzRzFhNEZ4SjRvNnd3MThLcXY0RnBPOUc5ZnQ0dUNlRWhCQUpoenJyOXNzODV6Vzc3L3ZBUVkvUE9HejN1Q0tWM1ZWZVczVDI3TDhqWEN5YUlEWit4M0hiN1NVRzlUMTVCY1p2WEk2ZloxdVhGK1VmV1RYVzkrSnFmWUJYNytmVk5UK2ZrNkkvUWZHcjlFVCsrdVhoSmZoYWJ4VlJTMWFBcEtzdFJxQmlHWlNSRVhqMjBFVVlLTG9Bc0o5Zkt2RE9PNDhidE9pL2VkcnhUNzJFQUFDVVZkUU16aTd6MEpPYzV2WlhWTktGS0tBaXp0aHFtQVE2YlppdTloSFBjZ3ZYOXg4NysrUUo2N2VTd21CYmQra2t2VThVd0xDYzFIZ0JBVS9pWmptZld3V3J6OFhzNWFRbDhRZXE1MzVsTEI5WmdQSjZsOVJCSkNSSGFCaWFiajk5eld6R2F6V1FjM3p3cit2MnpaVHRQOGJPVGd1K2MrL0xxZ1pTVlNBSktxNkpVbEJSOGZmMG9KUEJHd3RkM1VJVmN1T1hvcUZtckJHUDZqSnFoYjlMTzIzbGhabEwwcVIxTHJoN2UxSFBvcEM1OVI3YnUyRVBQeEx3ZTl2ekxYYzZJVmdJRys1K0Rvak9pVVZCVVZJU3R1TmlNS2g0WDlUNXJYdFJXMHk4ZFdBdXJlZ0VBbW5wR3JoZGZhK25MMnJ0ajVNd1ZiQmJqaXZzRytMZnk4c0gxTVdFdkZqc2VGN0tYa3FRaS9SWUVBa0c2VWxhUWxRSUFLQ3ZNaFE5SDJOaE5YN0V6SlBBR2ZFaVIvNDBTZnNSdmdXRmNkbTBWMUtSVVZmOXNiMThFQW9GQUlCQi9qUmFsU1VIdFJvalFRRi9mNDA2d3UzUGZNVE5YN3I3QUwyb2pFQWlkZWcyTGVCZm9OTHVYdG9FSmdVZ3NMOHBqMWxiTFVhaTlSMHlEbmtFRHhzK0Z3YnVXRE1sTWlwYStBT2ZaWWpKV0lPWmRlcnY1L3ZTSEpoQUkzUWFNRVF6SVNJd3F6RTZGQXRPdEU5dHpVdU1KQklMTjZsMDJxMy84cW14ZzJtNy96YzhudHMzOSt2cVJsK1A4aFBCM3kzYWNnbnBROTBIalROdDMwOVExc3Q5L3RjNldhdEloRUlqd2F6MkpUQjQ1YytYVTVjNUN4VlpRZWpCczNTRTNMY0ZubjczUFBudXg4MHhic1VOb2hGNWVrcGVlcEtsbjFNYXlRV1VYank0ZEJnQ01uYmRXZEZkMlN0eURDd2ZnM3JhUzNhWkU2ZHB2MUxwRE4zc01tVWlsS2ZBSGE2dnBEMzNjbjkwNkNidk9hZW9aMmJtZXN4bzRWdlJ3RFYzRExTY2V1QzRlekdZeENySlNOUFZhZlhoMis5VTluNHpFS0NoOVRsL3BNbW54WmtIeExpekk3L3JSclhBYmpzUGZ6QlZWMUtmWU9nck5QOFYybTRHcFJjOGhFL2t6RUVta2pjZnVYTmk3S2pYMkM3U2dFa1ZGUTN2d3BFVlN0TGwyWGZzdTJ1WmgxcUU3ZnlUbDIyZFlZalpqdGJEM1B5UXhJdFJ6NjF4NW1tSk5WVVZGU1FGRm50Ykt2Sk5nUUxjQlkvZ1h0ditwWGY2bmRnTUFPdlFZdU8za1l5bTNpeDE2REhROEdlRHVNSW5GcU9GeVdJTGxjdlN5WW5xWmVIVkpkbkFjZis1M09pMHVQRG5tSTVUUzRCVStZTnpjV1d2MmlrMXFNTEhvNG40Ny9OWDlpL2ZQdVJYblpiNTVjUG5OZzh2d0tFdnJvYzVuZzM1TG1aS2pVRVZ2VXh2bC9obkJoMEtocUtpbzVPWGw0UmlQVlYyaHJQVzNNMXNSa29nSmUzSEdkUm44S3d3QTBEVnF2ZjNjTStsZWVLS01YN0NlUUNCZU9iUUJ4ekFBUU1TN3dPaXc1eU5ucnBpOTFxMXh1M2xJNTh1cmg3REVHM1lHWExIN1FqMVNPOHVMOCtFSFB2b1ErQzJZOURLY3h3VUFxS3FxTmlzek93UUNnVUFnRUEyaDVmOVJqM2dYV0pLZnBhU3FNWGZEd1JFemxndnR0ZHQxN3ZMQmRYR2ZYOE5mUG1tS3l1MjY5WjFwdjBlMHVVOTdxLzVxV25yMVhvYVFMU3VCU0JReVdJV08wWmxKMFo1YjUrQTRycXFwYSs5MldVaTNrbGRRM094NS8vTEJkVUcrM294cU9sK2hJTXRSZHB4N3JxeXVKYVV1VEVhb05JWE5udmRQYkoxcnQrdWNxUVFmSWlLSnRQUDhpOXNuWFRPL3g3Q1p0Yi91SW1zYm1BeWR1dFI2MkdTaG83NUhoUUVBZWc2ZDNNQkYycnRkOGZQZUtmWTJvRlZieXpGekhWTGp2czdkSU96ZFV5ZWlQcnNVS2kzK3k1dmFxa29GWmRXeGM5ZE1YTEpGeXAxUDI4NjlWdSs3UkZOVTZUNW9YUGpiQU5nblRvNHFQMnlhN2VTbDIwVFRBVnAzN0NGSGxlZXlXVGlPdzVzVFZVMmREajBHelhUWW8yTmtKanAvcitGVGhFYU16VHZ0dVJxQ1laalFmd0dFU0NMWFdSVFRxcTJsVUhsalJtSVVqOHUxSGpaWnJMd0xyYWtxU2dwZzZZcW1udEc4allla2REWWNNSDdlYzcvVDdhMEdPQnk0SmlqMmlhVlQ3MkZ1dmg4ZlhuU0hSbDE4SmkvZE9uM2xUdW5IaXVYaHhVTjN6K3lGMndRQ29TZ24vZlg5aS9DaFllc09mVWZiREorK1hIcEJMcEZFR2pGaitiQnB0bEVoVHo4ODk0OEtmVnBaV2dRQVllNzZBL1ZJbFVMOEJmVDA5QklURXdFQU5XVUZXcWFkWkRnQzhjY0p1bm55b3R2UDlwU1cxa00yZXR5cFIwZFVBTUM0K1dzTnpDdzh0OHlHWG14MkdkTFJBQUFnQUVsRVFWUThMcWNnSzRVcVg4ZG5TK01DLzVBQkFJemJkZDdrY1ZmVU5sR1UvTXpreEloUW1wS0tQRTJSVEtHeUdEVlByNStBdTNRTXhYemFJeVJSWFpvSE53d05oYk93RVFnRUFvRkEvTHNRQkhzWU55c0NBZ0llUDM0TUFHamRlMExyM2hQclBRK2J5WGg0MFgzTTNEWDEreEw4SjhoTFQyTFdWZ3RaYVBPNWNtZ2poU28vWlptVEZKUHlZUDl6L2NiTUVpd0cvRStCNDdna1lRdkhjVVkxdmJGZW1iS2l2TGNQcjR5ZXZmcDNKM3g0OFJDRlNoc3dmbTZkVngyWHcrWnlPQ1F5V1pLWDlsOG1KT0NHMWNDeGtscXpRM2hjTG83anNoaVdGZVZtYUJ1WTFFK0Y1SEc1UEI2WFJDSTNTbU4xTnBOeHc4UFJ4S0pyeDU2RFpHa25MNWFDckJSNmVVbTdybjBhdnA2bXBUZzlKdTdaUlM2YjBibHpaMXRiMnhianpQTHExU3MvUHo4QWdHR25nUjJHelcvcTViUW9ZUE5OQUVEM1FlTWRUd1hJZm1CMVpkbU8rZjN5MHBNSVJPS0VoUnZuck50ZmI2OURTR0YyMnRsZHkyTS92VEp1MTNuZjliRGZMWlNEZmZkNmo1d3VwVGVmRk5nczVyWVpWc1lXWFZidnZTUW90Yis4ZStHczYzSUFnUGV6ZEIxRFU4RkQwaE1pdDlsMEY1MUtTVlhqZUVDU2FFY0xoQ1FTWDkvTStmWUdBREJqeG95UkkwYzI5WElRQ0FRQ2dVQTBEaTAvVHdxNlZqZjFLbjVCdWxQUG92OTdMVXRoaEkxZG82N29IME9LeGtFZ0VCcFJxdFBRTVppNjNLa2VCMDVldWxYR1NMSWNwVm1WYjRqYUhva2l1MGdrZEcvMlc1RElqYU5HUVNqeXRDVk9uZzJjUk0rNGJiMzFMTVJmUUUvdlJ5cHJWWEZPVTY4RjhRTWxWWTB0bmcrOG5SWXNjVHJScnB1MGZnc3lvdHVxdFl2UHk5ZjNMMW4yR3ZyM25ac29WSG1YaTY5RVM5cWwwS3B0SnhKWkRxYVhRcFRWTkZ0YjlweTM0U0FTcEg0TGVsRW0zTkRYLzQzWEg0RkFJQkFJUkRPbjVXdFNDQVFDZ2ZndllHeHNUQ1FTTVF5ckxzbmhzcGxrQ3VvVzMyaTA3ejdnZG13OXM2b05XN2MvNFBlbGNkY3pkT3FTK2gxNDlFRnNBMDh0VnBBYVBuM1o4T25MeE1hVDVlU3VmcTdDY1p4SUpCSUlSQ0tKMVBBcSsvOGdYRGF6cWpnTEFFQWtFazFONi85ckJ3S0JRQ0FRaU9ZR2NrVkJJQkFJUkV0QVNVbEpWMWNYQUlEeE9GVkYyVTI5SEFUaUIzSVVLb1VxVDVhamtNaGtKRWpWajZyaWJCempBUUIwZFhXVmxGQm5Rd1FDZ1VBZ1dnNUlrMElnRUFoRUM4SGMvSWZuZEhsZWNsT3ZCWUZBTkJxVkJlbHdvM1hyMyt2WWlFQWdFQWdFb3BtRE5Da0VBb0ZBdEJBc0xINjQ5WlhuSkRiYkRoNElCT0szd0hHOElpOEZicmR0aTB6OUVBZ0VBb0ZvVVNCTkNvRkFJQkF0QkdOall6S1pEQUNvTFM5a1ZWYzA5WElRQ0VRandLNnByQzB2QUFDUVNDUWpJNk9tWGc0Q2dVQWdFSWpHNUQrblNhVjgreHdWR2xSZFdWYS93ekVlcjZLa29MSzBTR2k4ckNpdnJDanZkMmRMaXdzdnlFNlZ0TGU2c2p6bVF6Q2J5WkI5dHVySzh0OWRneVJrVERHNGZuU3JqNXRERGIxQjkzNGNOb3ZOWW1JOFh2ME9aN09Zek5wcURNUEU3dVZ4dVdseDRiWFY5SWFzc0huQzViQnJxeW9GUnhnMVZVRyszcGxKTVUyM0tHSGVQTGo4K3Y0bDJTOWpVVEFNKy9yNlVjQlZqMFpkMTMvM3NtblpLQ2dvd0o1Y1hNNFBSMlFFQXZHdlUxV2F5MkhWd0k1N3lFd0tnVUFnRUlnV3huK3U3OTcxWTF2anY3eDF2ZlRhMG5wSVBRNHZ5azFmTzg1Y1dVM1RKN1JFY1B6ODdoWGhid05zZDV3Y1BYdTE3TE9kM2JVOFBTRnk4dEt0OHphNmkrNzlGSHozck90eWRSMkQwOEhaUkdJZDZpR1h3M1paTkJEajhTNS9yS1JRZjNhYktpdk01UXEwb0JhRkxFZlIwREg0ZFNyT0E1K0QwZStmN2J3UUxEZ1Y1Tlc5aThibW5jdzZkQ2VSeVFDQTREdm5hcXNxcDlnNktxcW95ZmFreGJDNHJ4cUh4Vng3eUhmQXVEa3lIbEpkV2Fha3FnRzNENitkRXYzKzJaNnJJZTI3RDREckx5bkkwbXZWQnU3TlNJeHltbTFOa2FkZC9sQkJscU5JbVJQSDhWZjNmSDUzOFRxR1pwMzdEUC9kb3hxRnUyZjNQYjkxYXM3NkF5Tm1MSWNqTjQ1dGUrNTN1dCtZV2V1UDNHcVNKUWtSLytYdDJWM0xlVnh1RGIxOHdxS045WnVFVVUzM2RsN0lZdFQwSERKUnovaVhxZzBlbDF2bjRRUWlrZi8yK1JPWERhSlpRYVZTMjdScGs1MmR6ZU93S3dzenRNeTZJRXRwQk9LZkJzZng2dUpzTHFzV0prSXFLaW8yOVlvUUNBUUNnVUEwSmkxZms4cElqRXFOK3lxcFNUTUFJT0NxUitzTzNUdGFEeGE3dDZLa0VBQ2dwcVVyNVJRRjJha1JJVS9rRlpRR2pwOG4rOEp5MHhMVEV5SUJBSDFIenhRYjhEbjRIZ0RBZXVqa09nVXBBRUJxN0ZjMms5Rysrd0FoRlduUHN1RjU2VWxTRHJUbzFtL3Y5ZmVDSStYRmVZOHZIMkZVMHkrNk9hemNjMEZ3VjFsUjNoa1hXd0tSZVA1dG9ZcTZWcDJya2dWR1RSV0h4UVFBS0t0cHloS1BZZGdaRjl2bzk4L2MvU1BVdFBSRUE2NGQyUlI4NS94eWx6TkRKaThDQUNSLyt3UUFNTy9TcDA1bEFlUHh6cm91SnhBSU1tb1FPSTV6T2V6ZUk2YzNpU2FWbFJ6NzRNSkJIcGRESkpMNGcyUG1yWGx4Kzh5SDUvNVRFaDFOMjNlVGRPeWpTNGZEZ3Z4a09jdlU1YzVQYjV5SS8vSlc3TjdSYyt4dHQzdExPcmFzTU5kajh5d2VsOXRyK05UeEN6ZkljanF4S0txb2pWK3d3Zi9VcnJ0bjk5bTdYZWFQODdqY09kM2s2andjTHZMUFhUYUlab1djbkZ5clZxM0laREtYeTYwcHplVnhtR1FLcmFrWGhVQWc2Zy9HNVZTVjVPSVlCZ3YzcUZScVU2OElnVUFnRUFoRVk5TENOYWxYOXk3NnVObHpXRXc1aXZ5Z2lmTkZBNUpqUGwwN3ZBbkg4VjdEcDg3ZmZKaWZKUUdobDVmc1hqcVVXVnUxeGZOQmE4c2VrczdpZDJJSGptRzZScTJENzV3WEc2Q3BaOVIvN0d5aHdkZjNMMEpKU096TTFaWGwzejYrQkFBTW5DQm0yYUlrUklRQUFFU1R2N29QR205cUlWNmJLTWhPU1lzTDE5STNGaHJYTmpCWjZ1eDEwbm5ScTNzK0hYc09IalJwQVgvWHQ0L0JjTTJOSlVnQkFPaGx4WEJEV1UybU9ZbEVJcFdtV0Y2Y2YyeWpqWXZQSzdMY0w2ckUrNmUzbnQ3d29pa3F0KzFrRFVlU1l6NktmV1VrWWRheCswRy9yN0pFRnVWbU9JdzJrM0hheGdYajhjNjQyUEs0bkk3V2c0ZE9YY0lmTjJyZFljRDR1U0VCTjN6Y0hIWmZlU2RKemF3b0tjaE5TL3ovSTV6RnFDV1I1Y2h5RkM2SHhlTnlxYlNmdjBMWDBNdTE5SXdOekN5RVptRFdWcGNWNWtwWllXMVZwYnZEeE1yU1FnQUFodkc4blJaSUNZYjBHV1ZqUFd3eTNFNk1mQi8rNWpGL0Y2T2FEZ0FJRGJ5aHFxRkQrUCtUYXRQSjJyeEw3NSt2Q1lhbHhuNGhFQWh0Ty9jU25GYkgwT3d2WERhSTVvT0JnWUdDZ2dLZFRxOHV6V1V6cXBFbWhVRDgwM0RaaktxaVRKZ0ZhV3dzL0kwRmdVQWdFQWpFdjA2TDFhVFlMS2JQUG51bysxZ05ITnV0LzJpeFlXMDZXUzkzT2VONzNPbnp5L3NSN3dMSHpsczdZNVVMVFZFWjdsVlNVYmUwSHZMYzc3VExvb0hyai9qMUhESlJkSWJFaU5EM1QyOEJBREsveDJRZTNTTDJMQlpXL2ZtYUZKdkp3REFleHVPOWZYUUZBREJ5NWtwbWJUVS9raXhIaFhmTDd4NWY0M0xZYWxwNjZqb0dSYmtab25OcTZSc0xLZzZSSVU4QUFGMEhqRW1OL1JvV2RNdkNha0N2NFZNQUFBdTNISlgwRXQwNXZVZXNKZ1VBR0R4cDRjZm5kOExmUEw2d2I3VjUxejc2SmovYXEzOThmZ2NBMEVQYzYxQnY2T1hGL0djazR5RUxOaCtKLy9JbU1TTFU5N2lqNEJQTVNZMC80N0tNUUNEWTc3OXExS1lqMUc2aTN6OERBSFFmUEVIVzlaUVZQL2M3STB0a2RXV3BqSE0yT2pjOW5WTytmWmFqVU8xY3pncVZKczFaZCtEenkvdEprZThmWHo0eWVlbFdzWWN2M0hLVS83b1ZaS1dzSFdjK2J2N2FCWnVQSE44OE95ekl6eWUwUkREYmJ0ZzBXOUVaUHI5OGNHVGRWRW5MWXpNWjdnNFRZUm9nQU9EcjYwZXlQQ2tEcy9aOFRTbzE5c3RESCtHQ1ZoNlgrK2pTWWY3RGtUTlh1UGwrNUQvTVNZM2ZPTm5Td05SQ2NGQ1FQM3JaSUpvUCt2cjZxcXFxZERxZFVWbEtMOHhRVU5WdTZoVWhFSWo2VTFtUVVWdFJCQUJRVWxKQ0J1Y0lCQUtCUUxROFdxWW1sUkw3NWRUMnhUbXA4U1F5ZWZaYXQwbEx0a2l5RkNFU2lTTnM3SHFObU9icjRmajYvc1hIbDQrRVB2RmR0T1ZZdjdHekFBQkVFbW5aemxNYXVvYTNUdXc0dW42YXc0RnJiU3g3Q2g1ZVE2ODQ2YndJQURCamxVdTNBV05GNTcvcDZSejMrYld4ZVNmK3lPNmxRNU5qUHZFZmVqc3ZCTTQvNDVjNmU0Mlo2d0FBZUgzUEIrYXpTTXJFdVJSV3pyZHdxaWdwU0l3SVZkSFFidGUxNzd0SFZ4OWZQc3BtTWFFbUpZWGl2RXdBZ0phQmlkaTl5MTNPSklTL3E2MnFQTEYxN3Q3cllXUTV1UnA2UlV6WWN3QkFrSzhYRlB0ZzVSMEFZTmVTSWRCZVNwRGpqeFBGekN0Q1lYWXFBRUJlUVVuMjNDc0tWWDZ0dSsrRmZhdEh6TEFUSE9keHVhcWFPcU5uMi9PZmUzejRPM3Bac2FLS09wRkl6RWlNRXAxS3RNQ3RzclR3OGVVanNpd0Q0OVZ0WnZRbitQajh6c09MaHdBQTh6YTZpMll3YWVtM21ydis0S1VEYTIrZDJHSFdvWHVYdmlQKzh2TFlMT2JSRGRNVHdrTlVOTFRYdXZ0Sy8yL2xjamsrZTFlbnhuMGx5MUU2OUJna3RIZTEyK1UrSTZlbnhZV2JkZXd1K0JibXNGbTJBNFNuelVpS0JnQzBGY2ljRXVLUFhqYUk1Z09OUnJPMHRNek96Z1lBejAvOHBOZk91cWxYaEVBZzZrOXVYQWdBT0FDZ1M1Y3VOQnBLZTBRZ0VBZ0VvcVhSMGpRcExvZnRmMnIzdzR2dUdJK25ZMlMyMXQyM1hkYyswZytobDVlRUJ2cjJIemRuNk5TbHAzWXV5Yy80Zm56TDdPQTc1K3pkcm1qcUdRRUFwdGx0QndENGVlMnNvZi9TMVE3ajhieWRGaFRtcEZsYUQ3Rlp2VXRVOXNwSWpJci8rcFpFSmsrMmRSVGFSYVVwa01pL1ZBK3hHRFY4dytiWVQ2OHl2OGVReUdRdGZXSEJpTXRobHhaa0F3RGtLRDh0RlQ0RjM4TXhyR3UvVWJJNFQvRXBLY2lTa3Aya29XTXdkLzJCSzRjMldnK2ZDcC9hbTRlWE9Xd1dnVUFvTDg3bmgrRVlCZ0FvemhPVHlTVWptVW5SOEFXUk1iNjBJSWZEWmxKcEN0QmFxQ0FyaGMyc2hlNUZyUzMxTm52ZWw2Y3BGbVNscUdzYlVHa0tINEp1d3dLMHJUT3N4TTUyTzFhNHZXQXI4MDdOdVhZdk15bm0xSTRsQUlDK28yM0d6VjhuTm1iTVhJZklrQ2RSb1VGSE4weDM5WGtscGV5MDBhbWhWeHhhTXlraFBFUkpWV1BuK1dBVGl5NVNndGtzcHNkR205UzRyeVF5ZWYzaFd4MTdDbXRTY2hScVdsejRyaVZEZW8rY3ZzbmpEbitjU0JMendRVXZKUE11NHQvdmYvcXlRVFFyK3ZidCsvejVjd3pEU2pOaldUVVZWTVg2ZDJCQUlCQk5DS3Vtc2pUakcvd0ZjZEFnNGI4UkNBUUNnVUFnV2dBdFNwT3FMQzNhdTN4RTF2ZHZBSUNoVTVjdWRqek9yOExqUTZIU3FEUkZJcEZVWFZuMjlmV2pEODl1eDN3STVuRTV1a2F0ano2TU8zdzMyczlyUjhCVmo1TDhMRVVWZGY1UjAreTJXdzBjWjliQnFpQXJCWTd3dUZ4dnB3WGhid09VMWJXV3U1NzFkbG93YXRacUM2dCsvRVBZVElhWDQzd2N3OFl2MnFSamFDcTBESHUzSzMxR3pSQWNPYngyeXBkWEQrSDIvUXNIQUFERHBpMWI3bkphNk1DMHVIREhXVDFodnp6KzRMdEhWd0VBQ3NxLzNIZUZCZDArdDlzT1NBYldESHB1bVVNa2tlQXJ0bWpyTWNHQWtUTlhXZzBjcDIxZ0FzMTZudDg2QlFCWXNmdkNzR2xMK1RHTCs2clZWbFdlZkpZQjlidi9zWGZYWVZGdFd3REE5eFJEaDZSU29vQmlJSUtDb29pSmlOZ2lkbmQzZDdmWGJoRWJHeFVrRkJHbFF4cnA3bTZtM3gvYk8yOGNab1pCRWRHN2Z0Lzc3amV6eno1bjlnd0huN05jYSswZmtKa1VqWDkyV2NteHZBbGx3cHhlUDVrMzBZenJuMDNmZGV6YWN2RjFGeE5MdjlkM0VVS0R4OC9sRGVINXYzMVVWMTNaZTVDZGlvWjI0K3VrSjN5WjFWZk1yYWJGRFV4VWxCU2t4VWVZRHJJVGM3NHdPV2tKQnhlUGFLaXI2YURYWmVsK29Wc0VFZ2lFTmNjZmJwOW1ucCtadkcvQjBDM25YelZ1NGYvMHlvSDhqRVR1YlJEaDUxNVJVb0NiS0YzZU5SOEhOeFZWTkdadEZDdGxEQ3ZKeno2eTNDNDdPVlpHWG5IbmRXL2RMc2JSZ2UrRUpXcVZGZVdkV0QwZWQ0QmFkc0RKZlBoM2xZQ0R4c3pxMlcrNGlvYjIyYzNUY0tkLzNoSlhEb2R6N0VtRWdySzYyOTEvWHQ0NGlnZnJhaXB4WnVLVFMzdTVNdzJNTFRhZmQyMkYyd2EwS1JvYUdrWkdSbkZ4Y1lqRHlZcjBNUmd3OFhldkNBRHdJN0tqUHVBSGhvYUc2dXFpZHBzQkFBQUF3Qi9xcjRwSktTaXJxYmJYclN3dFdyTHZ1c0RlVHdpaG1SdE9SUGw3UHI2d095SGlFNXZGUWdoUnFKSm0xdmFXbzZZU0NBU0tCSFhXeHBNV0l5WVRTU1JKNmUvMkc5WXo2bzNUUVBEVGt2eXNsTmhRS1JtNTdaZmZaaVhIZkhaL0dPajVaT0d1UzdqNURwdkZPcnRsZW5aS25LWmUxeWtyOXpmclhYeU4rQndUK0k1RXBreFl0SzN4VVJhTCtXMTdlOUszM2RaU1lrSUVmdGtta2tnVUNjbkc0MXg4Ujhsay9pM01DQVNDNnIrVmZRRnZIK1ZuSnN1M1V4MDRlbnF6M2s2VHVMVlJYejY1aXhPVE1oOCtrYmR5S2lIOFUwNXFQRUtvNzlCeHZQdXBxYmJYOVh4MGlWWmZLNmVvdlB5Z0UrOFY4Slp6VTFjZHhEOVRQc3JxV21QbkNlNEx4cWVtc3V6eHhUM2l6S3l0cWppNmZIUVBpNkV6TjV6bzFNMVVuRk1heTB0UDNEOS9hR1Zwa2FLS3h0YUxieHJIVzNuSnlDdnV1T2ExWjQ1VmFVSE9nVVVqWm0wOGFUZHpOZStFS0gvUHhDLy8zMjh4TnkwaE55MEJQL1ozZjRnZnFHdDNGajhtRmZIUjdlS09PZFVWcGZMdFZMZGVjdXZVemRUNTJEcTN1LytNbkxwOC9vNExmRm1FOFdGK1p6ZE5MUy9PcDBwSkx6OTR1LzlJQjc2cnlTa3F5eWtxeHdiN2ZQbjB0bkdKSzBMSWNkV0JTVXQyTnRUVjREYnFYSHpKak5VVjMzcCsvZXJiQnJRMXc0WU5pNHVMUXdnVkpvZHI5eG9pS2Fza3hra0FnRGFrb2FhOE9DMEtQN2EyRnJ3NU1nQUFBQUQrZEg5VlRBb2h0T0t3TTV2TjVtdGhVNVNiRVIvcUd4dnNFeFA4dnJ3b0R3L0tLU3IzdHJMck0yUnNyd0VqK2I3ZUN5ejNTNG9NZlB2Z1BHN3lqUkJTMSs1MDRLNS9RWFpLNXg1OU92Zm9zL1hpbTdPYnAxM1p2VEF6TWNweDFjSExPK2VGdm44cHA2U3krY0lyM25iUlRXS3oyVTVIMStEK3pRS3I2cjdGMFhqU045enZuUlY0cVg0akp2VWJNUW0zby9aK2ZHWGc2T25XWTJjM3VZQ0NyQlRlaEpSMjZscjR3MHlPRGlZUUNHUG5iV3JXMjJsU1ZsSk1SVWtCZmh6eDhZMndudHk4ZU9lOGNqckozZXV3WjcvaDh1M1VMRzJuNEtjMWxXWDRrNm11S0tVMzFFdElmbXRDMFZCWGd3T0xlRHMyTnB1TjI4TmpjN2Fjb1VoSWlwbnoxVTVkYTg2V001TFNzdUVmMytBUkJXVjE3c1p0dkdUa0ZaWFVPc1FHKzJ4ejdHTmxQM1BxNm9QaU4zVEh2a1o4UHJWdWNtVnBvYXhDdTUzWHZUVjA5SnM4UlUyejQ1NWJIdzR0SGxtWWszYjc2Sm92Zm02TDlsemxTOW03RTFKZG1KMjJhVkt2VVROV1QxdHo2T0tPdWNIZXoyNStMcUZJVUZmWThDZjNpZkRHK2ZUZGt4czVISTZ1b2ZIbUM2OXdLQk5uR25vK3VsUlhXN1hpNEcwY1JXVXhtVTh1N1gxeDR3aUh6VzZucnJuNW5LdXcwa0ltZzQ1L0YyeW5yK1RkQ2pEZzdhUGl2RXdGNWYvL2cvbThiZWZNaC9FM1hLK3RLdDg0OGYrVmd5MTcyNEMyVDBkSFIwdExLeWNuaDE1Yldad1dwZFhUV2xoWFFRQkFHOFRoY01xeTRodXFTeEZDbXBxYXVycUNlMThDQUFBQTRFLzN0OFdrWkJYYUlZU1lERVpHWW1SeVZGQlNaRUJDeENmdXB2VWtNcm1yNlVCalN4dmovaVAwZTVxTDAzMnB2cmI2czl1RGQwK3ZwY2RINEN0d0R5bXFxQ3VxZlB0aTNOdHExSDduVDRlVzJyNjlmLzdEQzZlR3VobzVSZVZ0bDl5NE85YUppVlpmYTJqY3I2d3dkOHFLZlV3R2cyL0hlb1FRaThuZ0xkd3J5czBJOUh3aStwcWYzZTVIK1h1S3VWbmVsVDBMNDBNL2NwOXllNjdQMjNiV2V0d2NUYjJ1elhvN1RRcnpmWTFETm1TS3hOZUl6MFU1NldwYVluM25aOUJwMS9ZdS92anFqbzVoVHhLWmtoNGZjZmZrUmdhZEZoZnlZYzZXTXhKVXlmdW50MVNYbCtESnhYbVptcDIrcmJ3a1B3c2hKQzJuZ0R2RU14bjBZeXRhYkJ0QjAwR2p0MTU2MDNoY1VVWGpuRnV5MjkxL1hHOGQ4M3Q5TjlEcmlkM01OUk1XYnBPV1V4RG5zbDR1VjV5T3JHWXhHVEx5aXR1dmVvaVRUWVpwNk9nZnZCOTRZczM0cE1qQXFBQ3ZkV09OYktldDVOMVpVbEphRm45Umw1S1JrNVNXSlpISUNDR3FsQXh2NUpISm9OZlZWUEZkdWFHMm12ZXBpZFVvbHd1N2UvWWJ0dnJZZlVucGI1V1BrNWZ0NW5EWVR5N3QrL1Q2SHIyK2JzMkpoMmx4NGRmMkw4SFZ0VjE2RDFoMzZuRTd0UTdDRnU5eWZsZDJjdXlJS1V2bmJ6L1BIWXdQODN2bGRLS0RYcGZCNCtaeUIyWGtsWEFZTVNVbXBLNm1xbHVmUVdTS0JFVlE4TFNsYmh2UTlrbExTNXVabWVYbDViRlpqSkwwYUEzRHZoUkpHVEhPQXdDMENTd212VGc5aHNXZ0VRZ0VZMk5qQlFXeC91OFNBQUFBQUgrY3Z5b205ZW5OL2FTb3dMUzRzSXpFS0FhdEFROFNDQVJkUStOdWZhMk4rbGgzN1QyQSs0VVpkemh1akNJaGlRTlBUQWJqK3Y2bEFSNHV0UHBhWEJnNGN0cktYcFkyTzZZTGJxSXNMYWRnYU53ditOM3pocnFhOWgwTnQxNTgwOXlBRkE0TkxOaDVjY2I2NC9GaEg2L3ZYN0xobitkOGVUZE1Kb00zVCtyeGhkMHNKcU45UjhQOGpDU0JGNndxS3c3M2ZZMzdXL20rdkMzc2RUdjM2S3V0M3gwaFpOaXJ2NlNVTEc3emhKdXA0K2hBYk1nSGdTZmlwS3FUYXlmeTlyZmltcnZsbjg0OStnZzY3NXNJdnpjSW9kNVdkbEl5OHQ2UHIvaTYzcDZ5WXArSStWaEMrS2ZyKzVmbXBNWWJtVmx0UHY4S3R3UmF1T3Z5cTF2SHZSOWZTWWtOV1huNHptZjNod1FpVWNlZ1oyWmlWR1pTTkRlNGdFc0ZPM1Q4dGwwZFJZSjZ3VE85eVZjVUUxVlNhS2QycXBUMHhNWGJoenNzZm43MW9KZkxaZGVieDN5ZTM1eThkUGVJS1VzYlJ4NTVWVmVVUHJ0NkFMYzgyM0xwalZZbm8yWXRTVUZaYmEvVHgwZm5kcngyUHNXZ05lU2t4VXRRdjl1M3FMcXlsSnZUSkZEWWgxZW4xL1BYMXZIUjZtUzAvODRuM1M2OStPSzhEc3YzY2ppY3A1ZjNCNzk3dm1GQ3o0TE1aQTZISXlFcE5YWFZRYnRaYTBVRWhZUGZQWC9sZEVKZHUvUEEwZE1QTGJFZHYzQnI5NzZEU3d0eXptK2RnUkJhdVBPU3dBL3Q1cUdWcWJHaDEzenplY3Z4dUZyd3RnRnRINGxFNnRHamg2K3ZiMlZsWlVWdWNrMVp2bEtIcHJNTEFRQnRSSDFsY1ZsV1BONUowOWpZbU54b2IxOEFBQUFBL0IzK3F2K1BEL0orR3ZyK0pmNkNMUzJyZ0J2TmNEaWN6S1RvektUb3QvZlBpM0VOdFBMSTNVRmpaaUtFeUJSS1Ntd0lyYjVXVTYvcjZObnJCbzJkTFVHVjVQWTQ1NnF0cW9nSzhQcjA1bDdrNTdjc0pwTkFKTnBPV3psOTdSSHhONUpyVEZKYUp0ajdhV2xCenNrMUU0NjZoUEYrd2Y0M1Q0cUtFTXBLanYza2RsOVdvZDM0QlZzdjc1b3Y4RkplajY4dzZEU0UwTDFUb25va3pkeHdBc2VrcHE4OWdrZXU3RjdvOC94YkYrMmN0QVRlM2tPTnBjYUdDaHl2cmE0UWNWWkJWZ3J1aE5WbnlEaDVKUlh2eDFjK3ZIQ2F1SGluaUJoTlRXWFp2Vk9iUDd5NHhlRndCb3lhdXV5Z0V6ZWpwNzJ1d2FHSHdmOXNkSXo4N0hGODFiZ0ZPeTVrZkkxVTF0QytteGlWSEJYSUxjNUtqUXZEb1RmOGxFQWdjTXZaS2tvS2c3eWFTRHByVEZwT0VkOHc0cEJYVXBtNzlSKzdtV3NlbnRzUjhQYVIwNUhWYisrZm03N3VLSzZ5RkVoT1VYbnJ4VGYzVG05ZWMveWg4L0YxMFFIZXpWcWVqbUhQWGRlOVoyNDRiajU4NHV2YkoxY2N1azM2L20vMk9OckNiUndtakpKcWV6V3RUdHluTlpWbDNQNVRtTEF1UzdiVFZ3Vy9lNTZkSEl2RHBrWjlCaTNiZjdQSjJzTlByKzlKU3N0dVB1L3ErOUlweXQ4enl0K3pTKzhCdFZYbHBRVTUwOWNkN1dFeFZPQlovd2E1K0V1MFd2eTJBWDhFYlcxdFhWM2Q2T2hvRnBPZUVmWld3WDQ1a1VqNjNZc0NBRFNOdzJhbEJMcXlHRFNFa0s2dXJwNGVGRTBEQUFBQWY2Mi9LaVkxYWNrdWkyRVQ5WTB0MnVzYTNEcTh5dlBoUlUyOXJnb3E0bTdVa3ArUlZGNmN6enN5WWRGMlNTa1pzOEZqQkRZaThYeDA2ZjNUNjFuSk1iakhFNEZJN0QvU1lmS3lQVGk0STVyVDBUV1B6dS9rSGVFV0dHTHp0cDFQakF6SVMwODhzOUZ4OTQzMzNEZ0NpeWRQS2piWWg4Tm1UMTYyUjFpU1MwMWwyUnZuVTNqZlFKd2dsaElURXZMK2haNVI3LzRqcC9ETzdOWkgxQmJMcTQ3ZVczSG8vemxXOTg5czlYeDRjZXJxZzNZejErQ1J1ZjBWMlN6V05kOEN2c2J3ZkNrNWZOenZuZVd3MlRMeWltYlc5aFNxcEtwbXgrTGNETC9YZDNuMzllTi9SMVhsQVI0dTBuS0tDM1pjd04zV0dYU2Fvcks2YWdkZGlvU2t0S3o4bGd1dmJ4eFlabUV6MldUQVNEYUxGUi91aHhEQy84V1NJZ01RUWdhQ1dvWVY1YWJmT3J5S1JLWTB5dm5pME9yckJQYU1wOVhYcW10M0ZqOG1oYWxwNmEwNS9tRE0zSTMzVDIrT0NYcC9ldDNrTGlhV3N6YWVORFFSSFBMUU0rcTk2N28zUXFpMnNweXZwWGVUR0xSdnlYcUd2ZnB0T1BPMDhZVEl6eDRJSVFQamZ0eWEwTFQ0OEk1ZGV2Rk5NeDgrY2NHT0M5eW5tWW5SNzU1ZTY5WkhWTlBaZ3F5VXQvZlArVHkvU2F1dlF3aHA2M2QzWEhYUWZOaDRjWmE5K3ZpRGpLK1IydnJkWjIwODJjL0c0ZnIrcFRncVNwV1NGdEZpbk1QaDRPNytmT08vOUxZQmJSYUJRQmcvZm54U1VsSkRRME5wUm14UlNvU0dvWUIyYndDQXRxWTRMYW8wUFJvaFJLVlNIUndjb0JrY0FBQUE4QmY3cTJKU25icVo4bTFxTm1IeER2SGpCZGYzTC9WK2ZKVjNaS0RkTkJIenUvWWVlT3ZRU2c2SG8yM1FZOENvcVlQR3pCSy9jWFY1VVY2NXlBbVMwakpyVDdyc21HYVJFT2IzNEo5dHN6YWV3T000NlFuSHBLenNaM3g0ZnRQR2NWbUVuNXZBaXp6NFoxdGRkV1hmb2VPbXJqNklSendlWGd4NS8wTFB5SFQ4d3ExaUxoVWh4TmZYSE1mZ3BHVVZ1SVdRM0RYempZaFFWMTJKYXdrSGpabUZjOHBzSEpmZFA3M2w1WTBqZzhmTmFSeFd3RFMwTzY4LzgxVEhvQ2Z1UXhUcDczbDYzZVFoRStaZDlNckFFMGhrOHBKOTM5cFhFMGtrdzE3OXFWTFM2ZkVSdUZOVmVYRitTa3dJUXFpTHlRQmhDeHZ1c0pnMytJSmpLNnZ0REV3RzJEYnVGVFczLzQ5M0YrclV6WFRYalhmdTk4N2VQcm8yTVRKZzUwekxjKzdKb2hPSTFwOTV5bVl4dVUvUGI1MFo2dVBxc0h6UG1Ma2JHMC8rOU9iKzlmMUxlYnVETjVhZEVoY2Q0Tlc1ZXgvY2o2bWpVVysvMTNkM3p4cUlqMHJMQ1gxM3VsMk0rVDRsTGdhZEZ1NzcydnZKMWRpZzl6aElKQ1VyUDJiT0JpdjdtUVFpc1NnM1E5ZzE1UlNWdVkydUpLaVNlS3VCdXVyS3oyNFBzcEpqQ0VTaWpuNlB6S1RvUTR0SDlyQVlPbVBkc2NabG9YemQxcmhhNGJZQmJaT21wdWJRb1VQZDNkMFJRdWtoYnUyMHVraEl5Ly91UlFFQVJHSFUxMmFFZStMSGd3Y1AxdFRVL04wckFnQUFBTUF2OUZmRnBCcGpNbWk4dThpSnhtSXltNXhESkpMa0ZKVmxGWlh4MS9JZDE3eFNZa0tJUktMNXNBbk4ya2x0NVpHN2ZBa2paemRONDI3ZmhuWHMwc3R4MWNGN3B6YTljVDdWdzJKb2I2dFJ1T0UwUW9nc1FjWGY0WGRjOHhKVzZWWlhYUmtWNEVVaWs2ZXRPY3dkWk9LUTFzL3RuVmRUVlNZNllJRVFxcWtzbDFVUXRmbjZLNmNURFhVMUJDTFJ4a21MYS9JQUFDQUFTVVJCVkhFNUhoazZjY0hUeS9zTHNsSThIbDdnWm1BMTFyWDNBRzRmcXdkbnRqYlUxV2pvR1BEOWxNa1VDUnlZa0tCS2R1ODdKTUxQTGNERFpmekNyYUUrTHprY2puNVBjNVgyMnNLdVg1aWR5dDFkRWNNN0ExYVVGdkNOYzRNZ1B5WTk0Y3VMNjRlRDN6M0hUZERIenQvYzVDM0VGeHlzTEN0Q0NLbHE2Z2tNQmJMWkxJU1FwTWlZMUtVZGN6a2N6c2pwSy9GVDIya3JpVVJpYnRwWGhEaStyczdOZWp0TUJqMDI1RU9naDB2d3UrZDExWlc4aCtwcnFoNWYzUFA0NGg3UlYrQTIxTWVxeW9wOVhaMWYzejVaV1Zxb3BxVzM0cEN6a1psVjhMdm45MDl2aVEzMjJUN05mUEt5UFh5eFMzcER2YkRzdkY5OTI0QTJhOGlRSVdGaFlVVkZSWFdWeGZsZmczUjZEeWNRbXQ3ZEFnRHdXM0E0bklLazBKclNQSVNRcXFxcWxaWFY3MTRSQUFBQUFINnR2endtZFdYM3dpdTdGN2JnQmRXMDlHNStMdUUrN2RpbDErR2x0bXdXYTlDWVdjMjZqZ1JWa2krT0lEQXp5SDcydWdDUFIybHg0WmQzelQvcmxpUWxJOGVnTnlDRUpQNHRJbE1VWHBrb0tTMTc3SEY0WEtpdm1sWW4rcjhkMzZ2S2kzRXJidTdJL3hkQUpBcnNVOTRZM29KUWRBQmw4MlFUUGFQZUt3NDVDOXhhTGk4OThaWFRDWnlKeG0wakxhZW9QR3JHcXBjM2pycWMzMlV4ZkJMTzNPRlRWVjZ5MEVxVmI5RHB5R3FuSTZ0NVIwWk9XOEhONGhsZ055M0N6ODN6MFNYN09lczlIMTFDQ0ZuYU9vcFllV3l3VDFKVUlPOEloODFHQ0dVbVJsM1p3Mzh2NGFxMDV2cjZ4Zi9GOWNOZi9OeTUwU2liS1VzbEpFWFZPUXFFT3pvSlM2M0NBUnJSZVZJakhKZVNYemh4NzE0eWhjS05CallPd0FuRG9OTXVicC96NVpONy9mZWI4YWxyZFZKVWJTL21HNm1wTE9NK3JhdXV2THB2Y2VqN2wwd0dYVnBPWWNxS2ZmWnoxdVBmRjR2aEU4MnM3VDBlWEhoMjlVQVBpNkh4WVI5NXIxTmJYVUdoU2phTzByYkNiUVBhTEJrWm1VR0RCcjE4K1pMSlpPYkVmbExXN1NHckxIUzNSd0RBNzlWUVZab1Q0OHRtMGtra2txV2xaYnQyN1g3M2lnQUFBQUR3YS8zbE1hbE8zYzJVMVFXRU5nVEtTSXdxL3I2dzZPSFpIZTczem9vNGhjTmg0MEsyTmZaTmJNalZ6Mll5YjBzbU1SRkpwQ1Y3cis5Zk1HejJwbE80ckFuSGtzU0pYM2k1WEw1MWVKWEFRNitjVHVDUUVLOU8zYzJPdW9RMWVkbW9BSytDckJTcWxEVGZob0M4T0J4T1JVbEJxSStyc0NEWGpZUExtUXc2aVV5WnZPeTczSm14OHpaN1A3NVNXMVZ4WmMvQ2JaZmRHKy9MUnBHZzloMDZEaUZVWDFzZEcreERJQkxOck8xNU8wM2twQ1hrWnlUeDVoTlpqSmgwNi9DcTBvTHM4MXRuWmlmSGtpa1NscU9taW5pRHd5WXZFbGk3MTh0eTVNL1g3a1VIZUQrL2ZpZys5T05QUnFOd1hLKzJxb0pBSkRidS9ZVFJHdXFhakVrTm5iaGcwSmhaSXZhL0U0M0Q0UkFJQklvRVZWbERxNzYyV2tGWnpXTDRKRXRieDlmT3A4SjlYNCtldlk0MzcwbUVFNnZIaC9xNGNwOUt5eWxVRk9mTHQxTmxzMWhHZlFhVkYrZmRQY2xmbkhqa1VhaUdqajV2VElyRlpGYVZGeXVwQ2dnM3RNSnRBOW9zRW9sa2JtNGVHQmlZbTV0YlgxR1VHdnk2bDkyUzM3MG9BSUJneWY3UGFzdnlFVUpLU2txV2xwWWtJWVg4QUFBQUFQaHIvT1V4S2J1WmEzK21ueFJWU2taZVNVWFlmRGFiVlZxUWd4L1RHK3BFNXcxeEcrVTBsNTVSNzR0ZUdkS3kzM3FnME9wcm0rd2Rqc2tycWVvMmlsWmtwOFN5V1N3SlNhbjJ1b1o4aDhUWjU3NjhPUC9hM3NVSW9VRmpab3VJcEZTVkZUTVpkQ1cxRGdMblBMMXlJRGJZQnlFMGZ1SFc5cm9Hdklka0ZaU21yejE2ZmYvU0tIOVBsL083cHEwNXhIZXVsSXpjcG5NdjhROHJOdGpIeG5FWmIveW9vYTUyL2JodVJCSnAyS1JGM0VFSnFxVGR6TlZQTHUwTDlIeUNFQm95WVI1dUtpUk1WbktNeDRQdllsTFZGU1VJb2VLOERMNXhiaWxsa3pnY1RxaVA2NHZyaC9FR2hUOFpqY0pDUDdqaTIwTllENi82bWlxY0xpZmlJak5NaFZaeE11ZzAwZVdaQ0tHdGpuMEdqSnBxTjNQdGxCWDdldzJ3N1dFK0JLZjd1ZDA5SS9iN0VHemoyUmN5Y29wNzVsb0hlandXT01GdTVscStrY0xzVkRhTHBhSWhvTHl1Rlc0YjBKWXBLQ2hNbkRqeDh1WExUQ2F6T0NVaUx6Nmd2VkYvNkpvTVFKdkM0WER5RTRPTFVpSVFRbVF5ZWNxVUtZcUtQOTZ4RVFBQUFBQi9pcjg4SnVYNTZHTEVSLzdjRm1Id2R1KzhKaTdlUG5IeGRtSHpYem1kdkhkcWsyb0hYYklFTlQ4amFjS2k3Y01kRnYvY2VnWGpCcVJ3OEFzaEpDRWwzZVJabHFNY0xVZDlWMjJVSEIyOFkzby9IRWxadk9lcWdiRkZzNWFSbnZEbDlIcUg0cnhNQldVMXg1WDdlUS9KeUNsV1Y1UVdaS2ZpbkozWUVCK0VrSTVCejhZWENYNzMvTW5GUFFnaHJjN2RKaTdlMFhqQ2NJZkYvbThmeG9kK2ZISDlzSWFPL3BBSjh4clBpUXYxZmZma0dwRkVHanB4QWUvNHc3UGJTL0t6aGt5WTEwSHZ1L2phNk5ucjNlNytVMWRkU1NKVEppd1MrZ1BGa2lJRDArTEN2eC9qSUlSeTA3L2VQOFBmR0I3WHh6VXBMejN4NUpvSkxSV05RZ2l4Mld5Zlp6Y1FRdWJESmdpYlUxK0xZMUtpOHFSTUJ0b0tPL1RsMDF2UmErQndPSm1KVVJsZkkrMW1ycUZLU1J2M0h5N2Uyc1VpcDZpTUh4QkpwTnVCRmJ5SDdwelk4TzdKdGNhbjRHM3l0RHAzRTNiTlgzcmJnRGF1UjQ4ZUkwZU9kSGQzNTNBNEtZRXZwUlJVRlR2b1ExZ0tnRGFDdytGVUZxU25CYjNDTzJhT0dER2lWeS9CS2NBQUFBQUErTXY4NVRHcDVLaWc1S2lnWDNIbDJHQ2ZSK2QySUlUbWJEN1RUa05yOTZ5Qk53K3RvRXJKV05uUCtCVXZ4NFZiOW9ob1hFMGlVNmhTTW5oalBsNE5kYlZYOXk1Q0NCbVpXU1dFZjdxd2ZmYXh4K0Vpa21qb3RQOUhXOHFMODU5ZlBmanU2VFVXa3lranI3amx3bXY1ZHQ5MTV6SHMxVC84NDVzREM0WnBHL1JnTVJnNHVtY3hZaExmTmVOQ2ZTOXNtODNoY0tSazVOYWZlZHA0a2Zndm82dU8zTnZxYUZaWlduUmw5d0lHbldianVMVHhOTDF1cG1seDRkdW05clVZUG5Ic3ZNMmRlL1I1NDN6NjdmMXpLdTExcHE4OXlqYzU4ck1IVGhwaU1SbUprUUhDTXRya0ZKVXRSa3pxYlRXS0wyWWhZdCs5aTl2blNNbUt0WTFYUzBXak1PL0hWL0l6azhrVWlTRVQ1Z3ViZ3h1Tmk2N2R3OWxEQWkwWUtEUkRFS3N1TDJHeldNb2EybUsySWZ0aGZIY3BpZnovZGxGR3BsWVRGKy9RTWV6SlpyUGYzaitIRUFyLytDWXF3S3VYcFExVlVucmk0aDBxSFhSNXovMFZ0dzM0VXd3Wk1pUTFOZlhyMTYvMDJzclV3SmM5UnkybXlnam9kZ2NBYUgxTVdsMUt3SXVHcWpLRWtMNit2clcxOWU5ZUVRQUFBQUJheVY4ZWsxcTQ2M0kvbThsaVRyNTdjdU5IOGZZYTgzVjF2cjUvS1pOQnQ1dTV4bno0QklUUXlzTjN6bTZlZG1IYnJJeXZYNmF1UGlRdzJzS0xUbXZnMi9NTDk2VnFVbFZac2VpQ0xDdjdHWTNqWWxYbEphZldUc3hLaXVtZzEyWGI1YmRYOXl6MGYvdG8vNEpoV3krNUNTeE85SFYxOW4vN0NDRVVGL0xCZHZwS0FvRVE2UFdFeFdUcWRUTmRmZlErdHlzNTE5eXRaK3RxS3BPamczR25KRm1GZHNNbUxSdzI2YnVPNEVGZVQ4OXZuY21nMDRnazBzb2pkN1U2R1FsN0M4b2FXdXRPUGo2NDJJYkpvTjg0c0N3L00ybkd1cU84Z1kvdWZRY2ZkUWtMLy9qbTZlWDlnWjVQQWoyZjZIVXpUWStQa0pTVzNYTGh0WUt5R3UvVkVzSS9YZG81bDhQaFNFaEswUnZxTCsyY3A5Qk9yWWZGVU40NVp6WTZ4Z2E5eDQvalEzM3ZuOTdDZTVUTlp1TkdXc0xDTlA3dUQvRmVpbmh2eE1aVU8raGU4RWhya1dnVVRsaTdjMklEUW1qazFPVkt3cHVJNTJVazRoTE9Gbm5SeGdxeVVuRFgvMTkwZlhGMDYydmRyYTgxUXNqdDdqL1p5YkZTc3ZJVkpRV0hsOWphelZvN2ZlMlJxYXNQOGs1dThkc0cvRm5rNU9Sc2JXM3o4dktxcXFvcThsSlNBMTI3REo3R0crSUVBUHdXTENZakplQmxSVzRTUWtoYVduckVpQkZLU3FMMjdRVUFBQURBMytRdmowbEpTc3VLYUFqRmg3ZkRzVEJwOFJFUHoyNlA4dmRFQ0kyWXNtVDI1dE40M0hLVUk1RkVPcjl0MXV2YnA0SzhuemtzMjJNNWFxcUlDMTdZMXJ4OStqQTJtNTBjRTR3UWttK25Kc1owaFBQaC9kOCt1bnR5WTNsUm5tb0gzVzJYM0NXbFpSYnN2SlNkR3BjU0U3SnpSdjk1Mjg3eFJWSSt1eis4dkdzK2g4MldiNmNhL083NS9kTmJwcTA1dlBMSTNkS0M3TUhqNXBMSUF1NFpkZTFPKzV6OTJHdzJrMEZ2dkg4Zm04MSs1WFRpNGRudEhEYWJRQ1F1UCtDRUcwNkwwSzJ2OWRxVExtYzJPTENZVExjN1o3NkdmMXF5NzNySHJpYThjOHlzN2MyczdkODRuNzV6WWdQZUNsQk9VVGs3TlU1YnZ6dDNFOE80VU4rankrM3BEZlg2UGMzWG4zNTZjUEdJdlBURUk4dEhyem4yQUFjVHNmNGpwM1R1THJSbGUwMWw2Y3NiUnpWMDlFVWtKU0dFK0hwajhXcXBhQlJDS0NrcTZPankwUXhhUXdlOUx0UFdIQlkyclNBN05Uc2xWblF0bTVod0FCVHYyTWdySnkwZWI2NzNrOWYvZVFGdlhYQ1FidjNwSjdTNjJvczc1N3JkT1JNYjdMUDJ4S1BHOGRNV3ZHM0FINmRyMTY3ang0OS85T2dSblU3UGkvY25TVWpxOWJXVGtCTFZjdzBBOEVzeEdtclR3OTdteHZvaGhDZ1V5c1NKRTN2MkZGRDREd0FBQUlDLzFWOGVrM3B4N1pEUDh4dGlUczdQU0JKMnFLS2tJT3pEcTA5dTl4UEMvSENJWWZhbVV6YU95M2puOUxPWjNGN1g4TUwyMlptSlVaZDJ6cnR6WWtPZklXT04rNC9vMU0xTVE5ZUFiMnN6cXBRMDM3L1AwK3ByV1V3bTcwaUVuN3VzUWp0bGRTMHBXWG1xcEhSMVJjbUw2NGZ4SWp0MU0ydnk3VlNXRnZtL2ZlVGxjaWt2UFJFaFpEcG85UEtEVHJqbVRsWkJhYyt0RDRlWDJLYkdoUjFaWnRmVmRPQUF1Mms5eklkcWR1b2EvTzc1eGUyek9XeTJ3L0s5bHJhTzI2ZVp1OTQ2SGhQODNzWnhtY2tBVzlIdFY0aEVJZzdEY1RnY0ZwUEpZaktJSkZKSmZ0YWxuZk1Tdi9qajdjK1c3cjhwWm5taitiRHhHODQ4Tzd0NU9xMitOalV1Ykl1RDZhQ3hzNWZ0djhrTkhHU254TG5mL2NmWDlUWkNxR05YRXdhZGxwdVdjRzd6OUVmbmRxdzk4VWkvcC9tSEYwNDRuYTFqVjVQdFZ6eGtGWlMyWFhMZk84KzZ0Q0RuMUxwSlkrZHRjbHgxQUlmUCtqVXFNK1JWa0pYeThzWlJkYTFPWStmeDcvN1dtdGdzMXBzN1p4NWYzRTF2cUZkUzY3RDUvQ3NjNm1MUWFmRmhINVhWdGVRVVZhaFMwZ1FDTVNzNTVzYUJaU3dtVTFsRFMvU3RNcldYMEQ4QjJDd1c3bkd1cHFtSEVBcjNmUjM1MmNQUXhCTGZ5U1g1V1hoTFNnUGpmc0t1NEhKaDE4dWIvQVZ4QWxWWGxJcFl4cXkrMzRVTWVQdktNeGtNbC9NN1h6bWQ0SEE0RHN2MzlMSzBRUWhwNlhjL3VXWkNabUxVVnNjK2kvZGM1YnZmV3ZDMkFYOGNBb0hRcjE4L09wMysrUEZqTnB1ZEUrM0xZVEgwQjB3aVN6VDlEeElBZ0JiSFlqTFNROXl6WTN6eHIrZllzV01IREJqd3cxdkJBZ0FBQU9CUDlKZkhwSExUdithbWYvMnhjemtjanBmTDViUzQ4T1Rvb0p6VWVEeElJcE1IMmsxM1hIVkFZSE1aM1M3R3h4NkgrN3k0OWVMYW9lSzhUTitYdDMxZjNzWm5kZTg3WlB0VkQrN2Z0RlljY3VZcktqeXhlbnlvanl2dnlCdm5VM2gvdWthdjBndC85eGFtdnJiNnlESzd4TWdBRHB1TkVOSXg3RGxseFg3elllTjU1OGdwS3UrLysvbmxqU012Ynh6OUd2SDVhOFRuTGlhV2U1eDhuMTA1d0dJeXJjZk5jVmkrQnlHMDYrYjc4MXRtcE1XRlg5bTlFRGVjbHBLUko1SklSQ0xwMjMrSlJEYWJ4V1F3V0V3R2k4bGdNaGxzRnBNYlhOdDAzdlhabGYyNFpiaUNzdnFtc3k4TVRmcUwvUk5BZllhTVBYZ3Y0T1NhQ1lVNWFSd09SOGVnSjRGSXpFcUtpZlQzRFBKNmtoSVRnaENTa1ZlYXNHamI2Rm5yQ0FTQ3o0dGJUeTd0UlFpcGR1aDRkZS9pOTArdjQ1M3BkbHp6a2xWUXd2bGNlNXg4RHkwZVdaaWQ2bnJyZU9nSFY0ZmwrNjdzWHREVVFqZ0lvVWgvRDc3Z1NHTzZYWXdQM2dzUS93MktpYzFpQlhnK2RyMXhORE1wR2lHa3FkZDF5OFhYR2pyNitDaUpURG14ZW56amJ1c0VBbUhXeGxORWtSdHBkelVkS093UURpTWloRHJvZGNFOXlBNHY1YTlNVkZKdEw2STJsbFpmeDJRd3hIaC9pTVVVT28xQUlQQTFZcy80R2xtWW5Zb1FDbm4vOHRHNUhUbXA4UVFDd1dINVhuekhJb1E2ZERROC9ERGszSmJwWVI5ZW5kODZNeUhjYjhHT2k3bHBDUzE0MjJ5NzVLNnUvZnNUeE1BUElKRklBd1lNeU0vUC8vVHBFNXZOeW9ueEkwbElkekszSTFHYUtMZ0dBTFFzRm9PV0h1YVpGZmtPLzFFL1lNQ0FRWU1HUVVBS0FBQUErSy81eTJOU1MvZmZzTFIxRkdNaVFnamRQcnJXNS9sTjdsTUNnVkNVay83aHhTMzhWTE9UVWYrUkRzTW1MVkxXMEJKeEVTS0pOSHp5b3FFVEYwUitlaHZvOVNUeTg5dkswaUtFQ05QWEhtbnUzN1MwOWJ2enhhUklaSXFadGYyQ25SZEZCeHFrWk9Rc2JSMVQ0OExNck8ySFQxN2NzLzl3Z2ZsTkZBbXF3L0s5UXlZczhIdDlOOHJmWTgySlIyUUtaZXo4elcvdm4xdXk5OXUrWnZvOStwNTRGaFhrOWRUZjQxRjJjbXhaVVc1dFZibVk2NWRWYU5kNzRDanR6dDIyVDdQb1lURjA0YzVMZkozUnhhSGJ4ZmpFODJpWDh6dHBEWFZqNW02SURueDNjTkVJZkVpMWcrNnd5WXR0cDYyUWx2dldxSGo0NUVWV28yZVVGdVk4dmJ3UFJ4YUdUSmkvWU9kRjNpSktEZTNPaHg4Ry83UFJNU2JvdmJTc2duNlB2cE9XN0d6dXFvUlJVRlp2cVV2eFNvc1B2N3h6SG03Rk5YTHE4aG5yanZFV0F4S0p4TTQ5K3FiRmhUSG9OTnlWakVnaWRlN2VaK0tTbldiVzlxS3Z2TmZKVjlnaDN1WlptODY5ZkhSdVozSjBVRjFORlI2UmxKTFI3ZEpyMHRKZDNBM3lHcHU5NlpUdDlKWGl2TUhHQVZrdUFwRzQ0Y3hUM3BHYmgxWjZQcnlZbVJoMWR2TTBEb2Vqb0t5KzR0QnR2cmlWcExUTXhyTXZiaDlkNC9IZ1FuMU5WVnlvYjh2ZU50RHYvSThtSVNGaGIyK1BFUHI0OFNOQ0tEUGNvNkc2VEsrUHJZeHlCOWlKRDRCV3dPRndhc3NMTXNNODhyOEdjUU5TWThlT2xaU0VqRVVBQUFEZ1A0ZkE0WEIrOXhvRWUvUG16ZXZYcnhGQ25TenNPMW1NYWU3cDlJWjZCcDFHbFpJaFUzNjhoUzI5b2Y3K21hMjZYWHAxNnpPSW01YlNYQVZaS1ZYbEpZYTl2cFU0NVdjbTArcHIxVFQxdUYrSlJXQXlHQXg2QTRQV1FLZlY0Ni9mNGpTOXdocnFhaVdsUmUyNUpoQ2J6YTR1TCtIcjkvei9veXhXUTMwdHpvUmlzMWtzSnBQRFlSTUl4Tzh5cC83OUw0bEV4czJuS2tvS0ZWVmFMRmh6WXZWNFJaWDJGc01uOXVnM1RGaVlqMDVyT0xiQzNtck1yTUhqNWdoN20yNTN6cGdPR3QyNDMxRGI5Tm50d1pmUGJ5Y3QyZFdobzZHSWFXd1dpOG1nVTZpU1RYNjFack5ZSEE1SFlIZXd0aU12UGJHaHJxWlRkOEhsaDg3SDEwdFFKY2N2M0NZbEl5ZnNDdStlWExPMGRaU1dVL2h2M2piQ0ZLZEh4M25lWXRMcmUvYnN1V0RCQWltcEZ1dDM5Z2RwYUdqdzl2WjJkM2RuczltSVFKQlJhbTg0eUZGWjU4Lyt5UUx3UnlqUFMwMzhjTCttTEI5eDJBUUNZZFNvVVRZMk52L05QNGdBQUFBQThOZkdwQUFBQUFnRU1TbU13V0I0ZUhoNGUzdlRhRFNFRUNJUU8xdU0wZXhwUlpHVUlSQ2dnQWlBRnNiaGNKZ050Ymx4bjFJQ1hIRlJ2SVNFeE5DaFEwZVBIaTBoQVUzNkFBQUFnUCtvTnAwbEFRQUFBUHdpRkFyRjF0WldWVlgxM2J0MzJkblppTU5PRFg1VmxQcEYzYkNQbXI2cHRFS3phNDBCQU1MVVY1WVVwWDRwVEE2dExzckdBU2t0TGExaHc0YjE2ZE1IQWxJQUFBREFmeG5FcEFBQUFQeEhVU2dVQ3d1TFRwMDZ1Ym01aFlTRXNObnM2dUtzbXJLOHZEaC9sWTQ5dEl3SFN5c0tMbVFHQUlpcHZySTBPOXFuSkNPMnZxcUV3MkxpTm9pbXBxWmp4b3pSME5ENDNhc0RBQUFBd0c4R01Ta0FBQUQvWFFRQ1FVMU5iZGFzV2ZyNittL2Z2cTJxcW1Jd0dIVVZoVm1SaFZtUjc1VzBqYlM2RDVSVDF5VlRxRVN5QkpGSVFnUUNnVUJFQkFJMFJBZUFpOFBoSUE2SHcyRWpEb2ZOWnJHWkRCYURWbFdVbVJjZlVKb1p5NTFHSnBQbDVlVnRiR3lzckt6SWJidWhJUUFBQUFCYUIveUZBQUFBd0g4ZG1VeTJzckxxM2J0M1dGaFljSEJ3V2xvYUhpL1BUaWpQVGlDU3lKTHlLbEx5S2xRWmVTS0pRaVJUU0JRcXhLUUE0T0p3T0N3R2pjMWtzbGwwZWwxMWZWVkpmV1VKbThYZ25hT3JxOXV2WHo4ek16TUZoYWIzZUFFQUFBREFmd1RFcEFBQUFBQ0VFSktWbGJXMnRqWXhNY25JeUFnSkNZbU9qbVl3R0FnaE5vdFpWMTVRVjE3d3V4Y0l3SitIUkNJWkd4dWJtNXZyNmVrcEtDZ0kyL2tVQUFBQUFQOU5FSk1DQUFBQXZpRVFDSXFLaWlZbUppWW1KclcxdFdGaFlhbXBxUmtaR1EwTkRRd0dnOFZpY1RnY0ZvdkZaclBiN0s2MUFMUStBb0ZBL0JlSlJLSlFLRlFxdFdQSGp2cjYrbVptWnJLeXNyOTdnUUFBQUFCb295QW1CUUFBQUFnZ0l5TmpiVzF0YlcyTkVDb3ZMNitvcUtpdXJtNW9hS2lycTJ0b2FHQXltYjk3Z2Y5MTZlbnBtWm1adUNoTVQwL3ZkeS9uUDQxRUlrbjlTMVpXVmtsSlNVbEo2WGN2Q2dBQUFBQi9BSWhKQVFBQUFFMkE3OWh0MExWcjF6NTgrSUFRV3JKa2liMjkvZTllRGdBQUFBQUFhRGFvNmdjQUFBQUFBQUFBQUFBQXJRMWlVZ0FBQUFBQUFBQUFBQUNndFVGTUNnQUFBQUFBQUFBQUFBQzBOb2hKQVFBQUFBQUFBQUFBQUlEV0JqRXBBQUFBQUFBQUFBQUFBTkRhSUNZRkFBQUFBQUFBQUFBQUFGb2J4S1FBQUFBQUFBQUFBQUFBUUd1RG1CUUFBQUFBQUFBQUFBQUFhRzBRa3dJQUFBQUFBQUFBQUFBQXJRMWlVZ0FBQUFBQUFBQUFBQUNndFVGTUNnQUFBQUFBQUFBQUFBQzBOb2hKQVFBQUFBQUFBQUFBQUlEV0JqRXBBQUFBQUFBQUFBQUFBTkRheUw5N0FRQUFBQUFBQUlDMm9yaWtOQ2NuOTNldkFnQUF3TytoMmFHOW1wcHFxNzBjeEtRQUFBQUFBQUFBQ0NGVVdGaTAvOGlKNk5qNDM3MFFBQUFBdjRkQjUwNEg5bXpYN05DK2RWNE9ZbElBQUFBQUFBQUFoQkRLeXkrSWpvM1B6Y3VqVUtWSUpOTHZYZzRBQUlEV3cyYXg2TFFHR3AyV25aTUxNU2tBQUFBQUFBREFieUJCbGJJZVAwOUx2OXZ2WGdnQUFJRFdrNStSL1BIbHJWWitVWWhKQVFBQUFBQUFBUDZQU0NKcDYzZnIwbnZBNzE0SUFBQ0Exa09oVUVsa2lWWitVZGgzRHdBQUFBQUFBQUFBQUFDME5vaEpBUUFBQUFBQUFBQUFBSURXQmpFcEFBQUFBQUFBQUFBQUFORGFJQ1lGQUFBQUFBQUFBQUFBQUZvYnhLUUFBQUFBQUFBQUFBQUFRR3VEbUJRQUFBQUFBQUFBQUFBQWFHMFFrd0lBQUFBQUFBQUFBQUFBclExaVVnQUFBQUFBQUFBQUFBQ2d0VUZNQ2dBQUFBQUFBQUFBQUFDME5vaEpBUUFBQUFBQUFBQUFBSURXQmpFcEFBQUFBQUFBQUFBQUFORGFJQ1lGQUFBQUFBQUFBT0FQeG1heFdFeW1zS01OdGRXdHV4d0FnTGdnSmdVQUFBQUFBQUQ0ZzJYR2g2WEhCdE1iNnBwMTFyTXo2NC9PTW92MmU5WGk2eWtyeUFyM2Rva1A4dnJKNnpBWmRBYWR4bWF4V21SVmJEYTdwcUtrcHFLRWI3eStwckttb29USm9EZDVoYlRvZ0M4K3o5aHM5Zyt2Z2Q1UXo2QTFDRHhVVlZyZzVYdzBLZHozeDY1OGR2blFFL01zaE4wRGQvYk5kZG81dlNnNzVjY3V6bFZkWHB3YzRmZVRGK0VUK2VHNXo0TXpkZFVWTFh0WlBrd0dQY2p0VHBEYkhSR1J1MThuMk8xT1lxaFBTOTNKdk1vTGMvTFQ0bi80OUpxS2t0SzhqUHFhcWhaZEZEOWFYVTFtZkZobWZGaExmUUsvNGo3OGpTQW1CUUFBQUFBQUFQaURQVG0xeHVYWTh2TEM3Ri85UXZVMVZUbEpVVTFPSzBoUDhMNXpQTVQ5emsrKzNKa2wxcWNXV0NZRWU0dC95dGVRZDdIKzdnSVAxWlFYWDFnMThzS3FrWHpqVDA2dXZyQnFaTXFYSnI3aU50Uld1MTNmNStsMCtPUGo4K0t2aDQvYnRUMjNkazRUK0JsK0RYa1g4ZTdKMSthOFdURmxKMzRweTg4b0s4aFVVTmI0bWVzVVpIeTl0bW5DaTNPYmNsTmlXbTUxS0NISUsrVHRQVnJkcjgza1l0SnB2by9PK2o0NnkySTJIWHhzV2JrcE1SOGVuWDF4YmxOT2N0Ty9PODFTWHBoejc4RDhoMGVYWmlkKytiRXJmSGo0ei9VdGsyTDkzVnAyWVh3S3M1SWVIbG55OE1nU0JsMXdRTFpaZnRGOStCdVJmL2NDQUFBQUFBQUFBSCtiMk05dUhrNkg3WmZzNjJvKy9IZXZwV1ZVbHVRL09ycXNxcXh3MHRyVG5Zejc0MEdCaVRrNDU0akRaZ3M4U2lBUUtWVEpKbCtPVmwvTFl0QVJRbEt5Q21LdU1DbnN3OHZ6VzBoa2lwSzZ0cVorVHpIUEVwUG43U08xRlNWU2NvcDliV2Zpa2Vkbk45YlhWRFo1b29wbXA1Rnp0K0VrS1JhVFhsNlFkZS9nQW5QYkdWYVRsMU1rcU54cE1aL2VJSVM2bWc5dk10K05SSllna1p2eE5UYlU0d0ZDeU1qQ2hpb3RLLzVaamFucEdLcnBHT1FtUjcrK3ZHUGV3WWRVS1ptZnVkcC9CSXZKOExwOUJDRmtNbVNpVGxmVGxyMjR2TEtHZGxmVHI4SGVMc2RYT216NFI3ZGJYNzRKdVNreDdUUjBwV1RsVy9aMW00dWJIa1Vra243K2FuL2ZmUWd4S1FBQUFBQUFBRUNMS2MzTGVIZnZaSHBNb1BpbnBNY0dKd1I1aXBoZ3QzQjNTeXp0cDBqTHQ1TlJWQ2t2ekg1Mlp0M0V0YWM2OXhyQW9OTk9MN0lTTnI4d00xSGdVVmtsMVpYblBKcDh1YnFxY3Z4QVNrNVJ6QlhxbTFyckdQWEpTZ2g3Zm5ianZBUDNaUlZWeER5eFNVRnZuUEVQYVBTaXZiS0t5bmd3SnltcXJxcXN5WE5aLzFZRlNraEtUVjcvVDdqM1k1K0haMExlM2t1TitqeDF5Mlc1ZG1vSW9ZeTRrT0xzWkJ6bmF2S0NJMlp2Tmh2aEtPYktpN0pUa3NKOEVFSjVxYkVQanl3Vk9NZk1acXFoMldBY0J5ekx6eFJ4dGQ3REhIS1RvNVhVZFlxeWtzZ1VxckJwSklxRW1yWStmdno0NUdxT3lHckhvcXdraEpENzlYMWtDVkdSU3NNK1Ezb1BuWlFaSC9iazFCcUJFN3FhRDdkZnNrL0VGWDZMOS9kUEYyWW00aExGeUEvUHhUbkZZdlNjSVZOWGl6T1RSQ2FQWFhhSVFDQWtCSGs5UHJsNjRwcVRuWHNONEI2dHI2bDhlbm90aThrWXYvSm9KMk5MRWRjaEVvVldqN0dZVERaYmFNRWRpVVFta3BvT00zRTQzMjRBZ3ZBWDR2VXI3c08yREdKU0FBQUFBQUFBZ0JhUWx4b2I2bkUvSWRnYmNUak5PckVrSnpYNm82dUlDVDhXazZxcEtCSFJwZ2ZuNDlTVUY0dG9NNlNrcHNYTmFhSklVQjNXLzNQdjRNTGk3T1RuWnpjNmJEaXIzY1hVMkhwYzQ3TXFpbkt6RXNLazVCUU5USzBiSHhVejc2bXUrbHRNU2tHbHZUano4VmRyK3lYN2IyNTNySzBvZVgxNXArT1dTeUsrYkl2dmE4ZzczOGZuRVVLREppL1g3LzMvS052azlXZFlURWFUcDFPbHZzdE9NaHN4UmRQQStPWDV6U3FhbldXVlZIR2pLMStYY3dnaDdTNjlKV1crcGJRVTU2UldGT1dvYUhWV1V0UGlucHY4eFE5eE9LSmpOM3crUDcrQ0g1VGtwcFhrcGdtY1k5aG5DSDZRbHhycmNteDVrOWRNandrVUhYSlZWTk5hZXNxVk8xbDBUQXByc3ZwTXVVTkhoQkNieldJS3FmOXEvYUs4SnNYNnUwZThlNHdmYTNjMUZaMGxWRlZXV0Y2UWhSQWlVeVJFWDViTllqRVpOSnh2U0NTUjdKY2NZREVaU1dFZm5wMVpQMzdsVWU1UDgrUGpDL1hWRmRMeTdUcDBGcG96aU9OTkJJTFFYNU0zVjNjbENHOE1aN2Rvai9HZ3NhSlhpMU1tOFFNUkw4VHJWOXlIYmRrZkVKTmkwT3JxcS9oYjhRRUFBUGd4akxwcVRqTy9LZ0FBQUFCTnVyRnRTa2xPS243Y3ZsUDMvTFE0OGMvVjd6MUlYbERrcGFJb0NvQzZFQUFBSUFCSlJFRlU1OFBEZnloVXFSOWJVb0RyVGU1WFltSDhubDd5ZTNwSjJORlplMjd6RnNGUnBXVWROcHgxM2pPcnRyTDB3Nk96Yy9iZUVSZ3Npdy8wekVvSVUxQnAvelBwWFJWRk9RZ2hDbFZLV3V3OEtZU1F2TEw2c0JucjNhL3Z5NHdQRFhydFpEbHVRWDU2UW1aOEtFS0lYbCtENXdTNWZkZm9DbmM5VC9uaVYxR2NoMGU2OTdmRjZVc0lvY1N3RDY4dTdVQWNUbmZMVVpiakZ2Q2UyS0Z6ang5N2F4b2R1ODdkZjU5RXBoQUlCSVJRcE0remd2UUVKUTJkcVZ1dmNJdnlYSTZ2ckNqS3NabXpsVnZ3OVRYa2ZYTEVSeWs1UlNPTEVYaUVRYWR4dnM5aG9UZlU0d2U0dmk4akxpUXA3QU9PT25VMUg5RjRKWDVQTDFZVTVjb29mSmRRUnBXVzFUSTBFYmp5cXRMQ3N2d01HVVVWVmEzT0FpZlE2bXB5a2lKNVI5WmQ5VU5Jd04rN0NqSyt1bDdjUnF1cmxwU1dxNmtva1ZWU3Jhc3FzeHkzcUsvdGRQeXg4Q0dSS2R6SHF0b0dDdzQvNGo0TjkzYnh2bk5jNEhwK28rUUlQL2ZyKzNBMHJUUXZRMDVKelg3cEFXRkIwdXpFTDgvT3JFY0lhZWdabWR2TkVuM2x6SVF3bDJQTE8zVHVNWHV2TTg2V0dyZml5TlBUYTdNU3d0Ry9IMTErV255azd3dUUwUENaR3lWbDVIaFB6MHVOZlhQMTJ5OW1UWGt4UXVqemkydGhYZzk1NStpYldBMmR2bzc3VkZaSlZVcjJ1MS9EeXBJOGVuMnRtQjlGYy9Pa3NKYTlEOXV5UHlBbWxSZm5YNWdVOXJ0WEFRQUFmd2syaThsaXRFQ0hSUUFBQUlCWFJWRXVRa2hCdGNPUXFXdGtGSlR2SDF3by9ybEs2bHBLNmxxTngvRXViRGhEeFAzNlBtRTlrbkhteUxOL051QU1DNnVKUzQzNjJYQ1BxdWtZS3FvSnVIaHVTblJ0UlltR25wRzhzb0J3V0daOHFNQzIwL0xLNmhQWG5vcjBlVFppOW1ZaWlWUlRVZkwyNWdHK09maUxibmxodHNBeXErRXpOeXFwYXd0OEk3eHdTWmM0bmFmNEdBOGFHL1BwZFY1cUxONGdMeWZ4aSsranM3d1QrSjVpc1ovLzMrWlpVNzhuamtsRmZYVDFkRHJNWmpFN20xalpMZHFMRUtxdExKTlJhTmZjSlRVbUtTUEhackVTZ3J5VU8rajVQRHlERUJvNmJSMDNJRlZlbUpNWkg0SVE0a1puMkN3V0RoMWEyTTJXa0pUR2cwOVByY0hoTnE0THE3NzkzRWZNM213eVpKS1g4ekg4TkR2eHk2Z0Z1L242Q29WNlBLZ295dTNRdVVlWHZrTjV4NVhiZDNUWUlPQWo0a1ovdEExTnhpdzdLSEJDZmxxODg1N3ZRaW9Ta3Z3UlZRNkg4K1g5MC9jUFRwTXBFbzZiTDM1K2ZyV21vbVRTdWpPK0x1YytQNytTblJoaE8yK0h3RitISnNYNnV3ZTQzaEI0aUp1cTQ3UnJCdjVVMVhXN2pGdHg1QWRlUlJ4cDBRRXZ6MjltczVoRHA2L3JhVFhHZWMvcytFQVBKb00yWnVsQnZsdWF3K0VFdTkzeGUzcUp6V0pxR3ZTYXZQN01EelJJSXBFcEUxYWZLTXBLMWpMc2hRdnVQRzhmUmh5T1hzLyszZnJ6Ti9WbjBCcjRLdVBxcXNyNHFsQnJPM1huZmRwL3pEeStjdEVucDlha1JuNFdjM25jRDc5WmVZc3RleCsyWlcwM0prVWlrWWhFSXB2TlpqRm9MQWJ0ZHk4SEFBRCtObVF5dVVWUytnRUFBQUNFa0lIcElBUFR3VjM2RGlPUnlUK3dEVlp4VG1weXVDOWZKZzZPY3lsMzBNTXR4a1gzV0trcXljY1A2bXUvMjltOTErRHhBdHNQUFR1elBqbmlvK253S1FLcmIyN3ZubG1RbmlEd2hUVDFlM0tUcHhpMGhzeDQvbjgreDhrN3RQcmF4b2Z3dUloM3dWV1VsWXk3U2hWbHB6UzNLWXpkd3Qxc05sdTV2UzZ1bVJvMll3TkNpRlpYL2ZuRk5ZUVFmc29WNm5HL3FyU2dwOVVZTlIxRFBJSkRlSjlmWFB2OC9DcENTSzluL3dtcmo1UEk1THJxaXV0YkpuWHVOV0RFN0MxOHVTZk5WVnRaNW5weFcxWkMyUGhWeHpzWkQ2QlFKUTFNQitGRExDYlQvY1krM0JiYTljTFd1UWZ1eXlxcU5OUlZhM1RzeXFEVm1RNmZ3cjJJY29lT3RIK1R2L0FQUzEyM0MwNUZrWkpUK3ZUc2NsbCtocFNjWWxmejRWL2VQL1Z5UHNJYmdzbE9qUHp3NkN5RkttbTNhSy9BdktSZkpDODF6dnZPc2Z5ME9GVnQvZkdyanVPZkVVSklVbHAyeXNiemZrOHZCcnZmdmI1bFV1K2hrd2FNWHlRdHI5U3NpOVBxcWtYL2ppQ0VjSDBjUWtoUytxZCtnaUpFK2I3MHZIMll6V0wxSHp2ZmZOUk1oTkQwN1ZjZkhGNmNGUGJoOXU2Wjlrc1B0TmN6d2pNTE1yNTYzVDZTbHhxTEVPb3gwTjUyL2c1aGhYdHNGa3QwNXlZSlNXa2NrTUxKandYcENXUUpLbTZ1ejZkRDV4NkxqajNEajczdUhNdU1DeG5rc0tKTG4yOXh5YWlQTDBQYzc1Skl6WWlUME9wcVJHK285NjJDbUVEQU9Za2lrQ25Vbi96TitoTzEzWmlVZ1lHQm9hRmhjWEh4NzE0SUFBRDhoU1FsSlh2MjdDa2gwVVRGUGdBQUFDQ21uOG01WURHWkxzZFgxSlFYcTJycjgvWmdLc3o4aWhCUzErMktFTEpidEZkWUo1M2J1MmN3YUEwVDFweFU2YUNIRUpKUlVQN2hsVFNYa3JyV3hwditmSVB4Z1o2dkxtM1g2TmgxN3Y1N1AzeGxuQ2VGRUVxTDhtOXVUSW8zRDB1alkxZU5qbDBSUXBVbEJUZ20xZGQyT3Uva2hDRFBxdEtDemlZRCtYWklKSkxJQ0tGdS9XMUhMOTZMQzhkOFhjNDExRmJscHNTUW11cjRJMXB1U3N5TGM1dHF5b3NwVkNreVJXTGltaE1zSmhNZm9qZlV1VjdjbnYwMVFsNVpvOWZnQ1orZVhiNjdmOTc0bGNmYWQrbzJkdmtoRnBQSnUrT2V6Wnl0K0VGSmJ0cU5yUTRJb1JrN2IrQXNxcHlrcUZlWHRpTUNZY3pTZzdyZCt1YWx4aVlFZWFsM05PbzNlalpDS0RNKzdQblpEV3dXMDNiK1RoVk5QZTRGcFdRVmRMdjFWZEhzOU1OdlRVSktScmRiWDI3bEk2KzgxTmlnTjdkeExhSHBjSWNoVTlmeVpReVJ5T1FoVTlkME1yWjhlL05ndUxkTDFNZVgzZnJibWc2ZmduOTg0dWhwTmRiQWRMREFRL1NHV3Z3UkxUcituQ0loS1U3YnBoOFQ4K2tOemh3Y09ISEp3QW1MOGFDOHNzYnNQYzR2em0zS1R2eHlkOStjWG9NbmRMZTBDL2QyU1FqMlFoeU9sS3lDemR4dDNKSk1nWkxDUC9nOE9OTnI4SVFCNDV0SXdFeUxEZ3gyYzBZSURabTZWbEZOcy9FRUNsVVNwMTdpSm5FSUlmbDI2dHdSM082TjBKd044anljRG9ub09mVi9ITTZGVmZ4Slczd01USzBuclR2OVMrL0ROcWp0eHFUMDlQVG16NTlQbzBHR0ZBQUF0RHd5bVN3bko5ZWEvekFJQUFBQUNFTWlrd2M3cm41elpkZmJtd2MxRFhweE95amxwOFVqaEhENmc0S0tockRUY1p0RVJkVU8zQytXTGE2eUpKOUovLzhYRXhrRlpVa1pPVnBkRFl2RmJEd1paMEt4bUV4aEhkWXBWQ244WlZpWW9xemsyc3BTL0RnMThsTS8remsvL1E2YXJZL05ORnkxaFArMmtKc1NnL3ZRMjh6WktucnhJckRaN0tBM3R6OC92OHBtTVZXMTljZXZQSVovWkRqU2xCemg1MzMzZUZWSnZyUjhPNGVONTFTMU9qZlVWb1Y2M0wrN2Y1N2x1QVY5YktZSlN5Rkpqd25DRDdoRlVnMTExVVFpc2YrWStaMk0reU9FeGk0L2ZPL0FmTjlIWjRsRWtyeXkrdXZMTzFsTVJ2K3g4NDBIamVHOWprYkhydE8yWFVFSVhkOHltWnVCeFl0QnE4ZnhrUXVyYlFXdXBPL0k2ZmdLUEtjMEpJWDdSdm0reUVvSVF3aXA2UmpZek5uR3plaHBUTGRiMzRWSG53UzljUTUyYzQ3KzZCcjkwVlZkdDR1QjJSQkRzOEZxT2dhaVAxNEpTYW5HcFlMZlBwRGFiNFdvY2txcTNPTEhYNkdyeFlpRVlDOEQwOEc5aDA3a0haZVdWNXEyN1dyUW05dCt6eTUvZWYvMHkvdW51TCtTNlFqSGdST1c4SlZWTnBZUkcxeFZXbEJWV2lCNldrMUZ5ZXNyTzNFczFXekVGSnlBcWR5K283QWNLOXlrbjdkWEY3NkZ4TmxOajR0RWxoRGRkNS9EWnVFWGFySTlQMW1DK292dXc3YXM3Y2FrU0NTU2dvSlllMUlBQUFBQUFBQUEvbWc5QnRqRkIzcWtSZmw3T1I4ZHYvSW8vbnBabHA5Qm9VcmlQQ21FVUVOZFRWNUtESTR5dExJWDV6YnhsdktObUwzWmJJVGp3Nk5MaGRYM0lZU0tzNVBQTFI4bThCQStYY1RMcFVSK3drMk9TV1JLZHVLWGlxSmNnUmtmdkZ3dmJzdE5qdVkrdFpxMHJLZVZQZStFNXY0N2xJU2tsT1hZK2ZneHZhSCt6WlZkdU1DcWszSC9oQ0N2VUkvN3picmFpRGxicGVVVTMxelpoZXM2amEzSGpaaTFHU2NLMWRkVWZRM3hqdlI1VnBpWmlCRFNOT2cxZHZraHZOdmdzQm5yMjdYWGZYZjN4T2ZuVjBQZTN1czlkRktYdnNQYmQrckc5NDlxeVJFZjhZUDdoeGIyR0dodlBtcW12c25BeWV2UGR1eGhnY2VWMit0TzNYTHB3ZUhGUGc5TzQ1Ryt0ak9zSFZZSVcyMU5SVEd0cnFaeEJJSE5ZdUpBQmpmRXczdUl6V0kyZk4rRDdQT0w2NkVlOTJoMU5RZ2hLVGxGeTNFTGV3eXdJeENJdktjUEdML0lkSVFqaFNyRk85akhabXAzeTFHaEh2ZWkvVjRWWmlZV1ppYUd1TjlaZk9KRnN6N3ozNElpUVoyeThWemo4YktDckRoLzk1alBiM2czNWVTdzJla3hRUkpVS1QxankvWjYzVVIwVDh1SUMwRUk2WFkzRi9IU0REcnQ1Zmt0OWRVVnloMzBiT2Z2UkFpOXZYa3d5dmVGN2Z5ZEprTW1DRHlGeWFBamhJZzhNU204RTUvb0xRTDUyQy9aWjc5a240Z0ozRExZNVdmZU5Lc2VzNlh1d3phdTdjYWtBQUFBQUFBQUFQOGR0dk4yM05nNitXdXdkM3lmb2QzNjJhUkZCeUNFZEx1WjR5U2ErcHJLbTl1bTFOZFV6ai9zd3UzQ0k0NWd0enN4bjE0M0hpOHZ6TVpmRndYdXpWZWFsODc3VkUzSGtFU1dRQWhWRnVkeW04SVlXZGlJMkdaZUJGWHRKaEplVXI3NElZUTY5eG9vSVNVVDZmTXM1dE5ycTBsTFJaOVNVMUhDbTBWQ2IrRHZXb1ZibmpkcjV5OHU3N3ZIeXd1ejVaVTFocy9haEY4TDl3QVNYMDE1OGVQaksrcHJLa2tVQ1pzNVczdFpqOFBqYnRmMnh2cTc0ZVFVUlRVdHkzRUxlMXJaODRhY2VnK2RwTjNGMU5mbGJNcVhUOEZ1ZDRMZDdzZ29LRHR1dWNTdFo2d3N5Y2NwU0RnM3plZkJtZnJxQ3VzcEszbGpsMndXcXpBemtVS1Z3dUVoUkNCd09PeXEwZ0o1WmFISmR3UWlzWEZWSnU0dGJXUmgwN2kzZEtqSGcvZjNUL0VONm5icjQvL3ltcVpCTHpPYnFiNHU1OTdmTy9uKzNzbG1mVzRqWm0raFVDV2pmRjkyNno5U1ZsR2xPQ2NWeHgycVNndTVjM2dERXl3bUk4cjNaVlpDMlBoVng1cjFRcjhDZzlhUWx4cVRGaDJRSE9GWGxwK0JCNVhVdFhzUG02eGoxQ2ZtMCt2b2o2NWwrUm1CcjUwQ1h6c1JTV1ExSFFNVnpjN3QydXUyMDlDUlVWQ1JWVlNXYTZkT3BraVU1bVZVRk9VZ0FxR2o4SmdVbThWNmZYbEhUbElraFNvMWNjMUpuQy9XcnIwdVF1anppNnZkTFVjSkRIZ3hhQTBJSVFwUDBBZUhlNGpONlNmVkpPNGZKamxKa1laOWhqVHIzQmE1RDlzNGlFa0JBQUFBQUFBQWZqOTVaZlhCanF1OW5JOTZPeC9WNldxR1c3UVltSDNyanlNbHE5QkJ2MmRTMkFlUFd3ZW5iNzhtZnZtNTZKS2ZxcEo4Ym5OMEVld1dmdHM4M3N2NUdEZUdaVEY2Tm82RDROd0tjWkFwRWsydXZMd3dHMGQ4OUUydFplU1ZJbjJlUmZ1OXNoeTNrTGVWVW1PVDE1M0JoWVR2NzUrSzgzZHZQQUhIZlFpRVpzZWtvdjFleGZpOXdybEZrdEt5Q0tIdWxxTjBqTXdFVHE2dExIdDhZaVZDYU5LNk0vTEs2dHh4SlhYdGZtUG1oWHU3VEZoOWd0dmlHbitHeVJFZnRReE5qSzNINlp0WUNheVpVdEhVbTd6K241eWtxTWdQenhKRDMydDM2YzNiWUN2bTAydEVJQkNKSkRhTDZiRHgzSk9UcXdKZk85RnA5U05tYmNLUnVQaEFELzhYMTNBSVVyZGJYeVYxN1dnLzF6RFBoeEh2SGh0WjJCajFHNmxqWlBhTHl0bTB1L1JlZnNZTnQvWHhlM0lSSWFUZXNTdVpJbGJsWTFsQlpuMTFCWVVxYVR4b0xGOGIvdEs4OUV0cjdRU2VWVnRaK3Y3K0tSYVQ4VFhrSFYrRHNGYkFZakpMODlLTHNwSUtNeE56VTZJTDBoUFkveGEzU3N1M00rd3p4TWpDUnNmSURQOEthSFRzYWpWcFdWS1l6OWVRZHhteHdXd1dzeUE5Z1RmeFVFSlNldEh4NTNKS3FxbFJuL0hlQXR5cTNzWThieDlKQ3Z0QUlCTEhMRDNBcmVFMUhlWVE3T1pjVTE0YzV2V3cvNWg1amM5aU1taDh1MXZpMW1ZdEc1UENDWUE0MjZ1NU1hbi9Bb2hKQVFBQUFBQUFBTnFFM3NNbUp3UjdaWCtOZUhWcGUzWmlCSkZFNW0xNVBuVDYrdFFvLyt5dkVWRytMNFVWNHpRbXJGQU83N3RudDJoUGMvZmQ0L1ArL2ltQm1WWUN6VC9zMG1URDhsQ1BCNGpEb1VyTEd2UWVSS0pJeUt1MHJ5ckpqL1YzNCtZV0NVU1Zsc1VQZUp2anVGN2NuaFRtZ3g5ek9CeWNCbkppWGovZUUzR25tMWVYZHJ5K3ZKTTc2TER4Zk1mdWZmRzNhSTliaC9BZ04yQWtMYThrckFTSm03K2pvcW5IMjJvZElXUmhOOHRreUVTcWxFeFN1RytBNnczdXVGdzc5WnFLNGdEWEc3eURqV25xRzlzdjJUOWk5aGJlUVFhdElkemJSYWVyV1dIbVYxcGRqYlNjNHBSTkYxMk9MKy9ZM2FJMFB6UE8zejNXM3czSEhOVTdkcldhdUZTL3R4VU9oUGs5dlpRUTVCVVg4RFl1NEMyUlJOWXhNblBZY0U1MDFPL0g4UFdaSHJ2c2tKaGR6MTVmM2hrWDhGYmdJYklFbGJjQmRsMVZPVGZxS3ErczBYdlk1RERQaDc0dTV3MU1CLytLZHlSQ1hYWDUzZjN6Y0xjam5PUFRRYjlueCs3bWVqMzdheHIwb2pmVVhkMHdGaUcwNUtRcmJnMG1LUzJMSTI0TmRUVTVpVit5dm9abmY0MG96a25CdmRzR1Rsd3FwNlNLRUVvTTlVRUlkVGF4RXZhNkg1OWNqUEo5Z1JBYXRXQVhiOUNIUXBXMHNKdjk0ZEhab0RlM2V3K2QzTGdmV1YxVk9VS0lLaVhMSGNGQnRCYjgzRXJ6TTh2eU0zSFlOQ0hZYTlpTURhMzhRMm43NE9NQUFBQUFBQUFBdEFrRUFtSFVnbDIzZGt6RjFWaGR6SWZ5WmtZb3FuWXdIelV6OE5XdGowOHVkRFVmM3FZMlRWZlYxaGU5VDFaU3VDK0xRVy95T3JTNkdseHAyR1BBYUp5K1lUck13ZGZsWE9Dcld6MEgyamVyOVRKdTdzUE5BR0l5Nkd3V2swZ2k4ZVVFMGVwcjJDd1dtU0xCRzh6Q0w1U1hHdnZpM0NhMm9EN3VQNFlxSllNREFXTEcrM2hKeVNweXI4RDF4ZWRaZlhWRmQ4dFJlSXRHM0F0L3pMSkQzczVIdWRXRnV0MzZtdHZONnR4ckFQY3NKWFh0Y1N1TzlCOHpQL0xEOC9oQWo0YmFLaWxaQmI1SUFZZk5QamFuTDk4YWNGd3ZMdUJ0ZkpDbndFTk5vdFBxNlExMTRzd1VrWHlucEs3RHU2VWpydVRpUHUxblB5L0s5MFZGVVU3a2gyZWkyNWExT0RrbFZlc3BLelBqUTl0MzZvNy9KeW45LzNCUGJVVkpmVTBsV1VLeThXK3VwTFNzZm04ckhERmtzOW5saGRrbHVXbjZKbFlJb2VxeW90emtLSVNRb1ptQURDTU9oK1B6NEhTb3h3TWNmVzRjWCs0OXpDSEl6Ym0rdWlMTTZ5RjNIMENNeldMVlZaY2poR1NWVkhrR1d6aFA2bXV3Tjg2WW8wckpwSHo1bFBMRnIwdmZvZUtmL292dXd6WUZZbElBQUFBQUFBQ0F0cUtkaG83VnhLVWZIcDFGQ0JuMTU5OVZxcC85M01nUHordXJLL3hmWGhzMlk4TnZXcU1BWGMxSGlONmwvdHlLRVhXTXNpYXZFK1RtektEVkl3TEJkUGdVUEdKc1BlN3ppMnNWUlRuaDNpNTliYWMzYTFWMmkvWndIL3M5dlJUZ2V0UFFiQWhmcDZFN2UrZmtwY2JhTGRyRFYrcVZHUi82OVBRNkJxMWV4OGlNM2xEM0ExRWswUXo3REJYZEdacnJhOGg3OSt0N0c0L1gxMVFHdnJwSmxaWTE2amZTNStFWjduZzdEWjN5d213cE9jWHVscU5NaGt4UzBkUVRlRmsxSFFPYk9WdUdUbCtYRk82TFc2cnpVZEhzM09nVksycktpNm5TY28wYlVkVlZsOWYrMjJoTUJPZmRNNXVjODVOa0ZaVjdEM01JY2Ivci8vSkdUNnV4d25iaSswWDYyRXp0WXpNVjd6akpabjIzOVNSdWhxV2dvaUZzUDBxTVFwVlNicS9MN1JtSHd5NHFXcDBiL3h4WlRNYWJxN3R4a2U4Z2h4VUNBM0FTa2xLOWgwNEtjTDBaNnZHZ3IrME0zcGhtWlVrKzRuQklGQWtwV1FYZWE3WmdUSXBCYXdqM2ZvVC9mSkNTVlVqNThzbi81WFVEczhIRTVyUjEreFgzWVpzQ01Ta0FBQUFBQUFCQUc4S2dOK0FIRWU4ZUc1b041bTNBUkpXU3NSeTc0UDM5VTlGK3J3ZE1XTUtiaGZGN0pVZDhyQzRyRkRHaGNkUHh4a3J6TW9MZDdpQ0V1dmUzNVZaNFNjc3A5ckdaR3ZUbTlxZG5sN3YwSGNiYnBLbFo4TTVsbWdhOXhKenZmZWM0ZzFhdm9XYzBjZTNwSnlkWC85aUxpa0Fpay9reXRsSWlQNzg4djBXN1MyL0h6UmQ0eDhrVUNZRlgrUGo0UW4xTnBjWG8yWHhoRjZxVXpNemRUb3FxbW9HdmI3MjV1cXZKbGZRZk0xOVRuNzlYUFlGSVhIRDRFZDhnemtqU054bjR3NzJsTlVUdUxzZXJOQzhkVjViOUFQTlJNOE85SHRWVmxZVjd1L1FmTS9mSEx2SXpoTzA0aVc5eUVVY1JRcU1YNytQZE1oS25EWFpyRko2bTArb2ZuMXlkR1JlQ0VMS2VzbEpndXlqTWRQaVVvRGZPdExycWNHOFg3bGFTQ0tHUzNGU0VrSEw3anJ4L3d1QU9VOEp1dWVhS2VQZTRycXFjS2kzWDA4cWVSSmFRYTZkZWxKVVUrOW5OZU5BWU1hL3dpKzdETmdWaVVnQUFBQUFBQUlDMm9xcTBNTmpOR1QvT2pBc0o5WGhnUG1vRzd3VFQ0UTVWcGZubWRyUEZERWl4bUF5QjFWSWNEbHZVVVRhN1djc3VTSTh2U0k5djFpbU5lVGtmWmJPWVJCSjV3UGRGUmhhajUzenhlVXFycTNsNzg0RER4blBOU3JMQVNuTFQ4bEppY0NHYm1LZjBHandoSWNoenlxWUxyUmI0WTlKcHpIL0RrZUlvSzhpVWtKUzJHRDJuOFNHY1pWTlJsQ3RPZWxkdFZkUDVheTJGdHdPM2FDTDZTVFZKVmxIRlpPZ2tJcEhZM1pJL2xOTTZOSGphMkhPVjVXZlNHK3JrbFRXRU5TTXJ5VTFuMGh2NEt2c0dUMWtWN3UzU3VDaXZKQ2UxSkNlVlJKRVl2WGhmdDM0MmphL0daclB4YjRxc29vcFJQNXZzcnhIdE5MN2Jyek0vTFI1WDNmSU80andwM2pyV0gxYWFsL0hwK1JXRVVGL2I2VGo4MnM5K2p2ZWQ0Ky92bjlMdDFrZGdhdDUvRThTa0FBQUFBQUFBQUcyRmwvTVJCcTFCMDhCWXk5QWsyTzNPeDhmbk8zWTNWOU14NEU0Z2tTbk5xdHJ6ZVhERzU4RVpZVWM5blE1N09oMys2VlVqeTNFTCs5a0xDSTV3WGRrd1ZuVGF5K2NYMXpQalEzRjlZanNOSGQ1RFVyTHlneDFYZXpvZFRvOEovUFRzc3JYRGl1WXV6Ly9sZFlTUWxxRUo3eWNwbXJIMU9HUHJjWHo5bTM2cHVxb3loSkNrakx5WTgzc010RGZzTTFURVhtellZTWZWUFFhT0Zuam8zYjJUdU4yUFFJMkRsVGhnd1dhemhCMXFPL0MyZzgzRlpyRTRIQTZCU1B5QnVDY3YzblpYR0lOT3U3REtCaUUwWnRraDdTNG1Bcys2c2RXaEpEZU43d2JnOXBuaUtzejQxanRNU2s1eDB0clRXb2FDVS8rQzN0ek9TZnhpT3NKUjMyVGdrS2xySldYaytMS2ZzcitHNDk3NXZJTzR2ZnJQeDZUb0RYV3ZMbTFuMG1tS2FscmNzS25Ka0VtUkg1NFhaNmU4T0xkNXhvN3JZbWJNL2RIM29UZ2dKZ1VBQUFBQUFBQm9WU1c1NldYNUdYckdsaFFKS3U5NHhQdW5LVjgrSVFKaHhPd3R5dTA3Sm9hK3J5aktmWDFsNTV4OWQzKzRta1pZWGtaNVlUYXRya1plcGIzQW9FWnBYanFEMW5UT0R0NDUvdWNsaHZwOGZuNEZJYVRjUWM5eTNJTEdFMHlHVEl3UDlNaitHaEg0NnBhU3VyYkF2UUtGaWZuMEJ2ZmNzUmc5Vy95eldqTWFoWlhtWitDZmw1anpqZnFORkNkMklDRWxJNnVvSXZBUW1VSVZPSTRUNVU0dkVyelJXMEtRRi80OGY4RGprNnZFakhmVS9JNnVRQmRXajZ5cktoL2tzSUszeHExRmhIaytwTlhWS0twcGFob1lDNXVETzQ1VHBZWHVYVkJUVWVycGRDZzU0aU5DU0ZxKzNhemRUa3JxV3NJbTExYVdwa1VIeUNxcTZKc01sRlZVYnZSYUZia3AwWTB6QittMGVvUVFpZnhUdFh0TUJ2M1pQeHNLTXhPSkpQTG94WHU1ZjhxUnlHVGIrVHZ2SDF4WWtCNy81TlNheWV2L2FiTGIxeSs2RDlzVWlFa0JBQUFBQUFBQVdrOWhacUx6bmxsc0ZrdXZaMy9lemtGNXFYRStEMDRqaEN6c1ptdDA3SW9RR2psM3U4dnhGY1haS2I0dTU0ZlAvTUdPNWhhalp3dHNmdnpzelBya2lJOERKeXdXR04rNXZYdW02TEl2Sm9QdTkrU2lvdHEzcjhRQnJqY0NYRy84MkFvejQ4TmVYOW1GRUpLUWxKNncrb1RBNkJ1QlFCaXo5T0R0M1RQcXFzcmRyKzlqTXVpbXd5YUxjL0ZZZjNjUHAwTUlvZTREN0F4TXJYOXNoYTJBeldLbFJuN0dGWG1GbVlucXVsMmFQSVV2b05uaUdoZWcxVldWVjVVV1NNcklLNnBwOGgycXJTejdIM3YzSGRiVTFRWUEvR1NUc1BjR1VUYUlza0dXQTNIaTNyTzExbGx0dGEyalEyMnR0bGF0bzdYV1dVZmRHeFZSUkpRaFMwRFp5TjRiQW9TUWRaUHZqK3NYMHdSQ0dJclc5L2Q4ei9jazU1NTc3cmtoVXUvcmU5NGp2NkFZcnFXaFdzR3J5MWs5MmxoZGN1S2JPZUszN1N4NUpjTVYxMUJWZ3FmeTJiaDFZMk00UlZRWDV6eTlkUXhQSit3c0Ewc29GTGF6bWhGQ0ROV09WL1pseElZK1BMdWIwOWFDdjlYUU5aSVRrRUlJdGRSWElZUzBERHRlS1prZC8wQ0lZWm9HWmxKTEtWL2xTZldpbmhTbnJmWFdvVTE0b2F0Ujg3ODB0WEdXUEdwc09YalUvQy9Eeit3cXpYNTJjZGZLS1ovOTBtVVE5azE4RDk4cEVKTUNBQUFBQUFBQXZEM1Z4VGxDREVNSVZSWmtpQnViNjZ1djdWc240SEVOTE96OFo2ekNHeTBHZXpuNGpNK01EWDEyLzd5bHM5OEFCNDl1WGNqS0pVQlZTOC9Jc3RPOEREbGNBbWUzTmRmTFBpN2lCWS9xeXZKUGJWbFFYMTdnTStWVHZOM0F3aDZQbzNVbUkvWXUvcmdySlNmeDRlM0QzMkVDUG9GSW5MaGllMmVieENHRTFMVDFwM3kyNitLdVZVSk04T0RVejQxVkpTUG1ySlZLdWluT1RNSVhvK0Y3bkxVMDFEdzQvUXZHNXhsWTJBVXQzdFROeitCTllhaHBHbGpZaWNONXVPaHJoNW0xNVFpaHZPVEhlY21QdFF6TjdiM0gybmtHYVJzTlVGSldNN0N3azFyUCtLWVJpRVRaQldoNGJlbEJRM3g2WEZ0NjZjOVhlbDlQQ3VQejZzcnlGQm1rV3lyeVhpQ0V0STBHS0RoREJkV1V2THl5WnkyZnk3RVk3RDNZcjlQYTNweTJGcEZRU0NBU1pmTVdLL0xUSDUzL3JTSXZEVit2Wis4MUpqbjhFcitqUDAzL3ZtNHVRa2pQekZyMmtFZ2tTbmw0Q1NIa01HeWM3RFFRUWxUYXY5S1hZbThlVHc2L0pOblMwdEJ4M0tlK291amEvdlZOMWFVSUlkOXB5MTFIejVMdDR6cDZWa3REZGNMZDA1WDU2U2UrbVRQbW84MzIzbU02dTRzMzlEMThwMEJNQ2dBQUFBQUFBUEQyMkxpTmZQSDRSbjFGb2QvMEZYaExhMlB0eFY5V3REVTMwRlUxcG55MmkwUisvWkF5YXY2WFJlbHh0aDZqRFN6c094eU4zY3JFNDBSVUplbTFaaGFEdlN3R2UvVnNraDF1akNVU2lTb0xNeEZDenlPdkk0VE03TndjZlNja2haM0g0MTgrVTViS0dmQmxjcVNBeDVYYzRVc29GQ2JjUGZQa3loOUlKRUlFd29SUHQxbTdEcGMvS3pNNzE4bWYvWExyajQxQ0RIdDIvM3o1eTlSeG4zd3ZUaWw2bWZ6NDFoK2JNQUdmUktZOGYzUk5UZHZBYStKSGN6YittUlIyYnR3bld6cGJKVVJSWXRBWUtuMVMxRm04L0FvaGhCQ2hzejdXcnNNbDc3U3FNQ3ZxNnA5RjZYRUlvUkZ6UHVmek9Ca3hkeHVyU21LdUg0bTVma1RQek5wKzJMZ1o2L2QzdHY3dVRWanpSNmRGcGpyak9ucjIwSkhUaVVSU1p4MThweTNuc2x1VjFhVVhrWFhHS1dDS3FhMnJpWFVIcFplMERBZk0vSEsvK0cxbWJHak1qYVB5UitPd1cvRVhSRktuRVlDeTNGU0VrTFhyQ0FWbnFJam5rVGNlL3JOSHdPUG9tVmxOV3JWVDh2c3ZwYW93RXlHa3JtTkVKTDMrRERHQklQVFlObkZzenM1cnpPaEZHOXBibWNuaGx4b3FpeW9MTW93R09jb09KUktKa3NNdnRUUlVreWhVSTVrZEZSRkMyUW5oRFpYRlJCSjVTTUFVeVhZdW05VlVVNGFIVFNYYjJTMk43SzRLNFdNQ1FjTGQwN0UzaitFVm5lUnZCVGhpemxvS1RTbm0raEV1dXpYa3oyK2VQYmdRTVBNemMzczNxVzV2NG52NERvS1lGQUFBQUFBQUFLQXZtZHJYbm5NWkFBQWdBRWxFUVZRNGJ6cWIzTmxSSldYVlJWdFBpZDhLK0x6ek81YzExWlNSeUpScG4rK1ZXbzNDVU5WWXZ1ZVdaRzJqdkpRbkpES0Z4bENsVUpXNDdhejRPNmZ4SjIzRjZ4RDFXTUdMMlByeUFyd085OGg1NitRVWRlSnpPUTFWeFRTNkNwbEtJeENJRlhrdjhGVlJkSlZYT1NDTjFhVjNqMjdETTFOSVpNcTRwVnNjZmNZck1nY2J0eEZUMSs2K2RlZ2JBWTlUWFpUOTkzZnpISDBuamwrNkpTc3VMUFQ0RDBJTWN3bWM2ZWc3OGZ6T1pWRlhEdVVtUGh6c1A4bGovQ0s4RmpLSlRKR005K0htYmpvc0Vva3dBWi9EWmdreEFjYm5ZUUkramFGS1YrbTYxcmhRS015SXVVdWpLMU9WR0ZTNnNvREh4WXVwSXdKQlJWTlh6b2tzWmtOTlNVNXBkbkxCOCtqNmlrS0VFSVdtTkdyK2wwTkhURU1JK1U1ZFZwYjdQQzNxVms1Q2VHM3B5OXJTbDFGWC9zQ3piS3hjQXJvYlBrc01QWnNaRzlyaG9hYWEwZzdiZTFDOGpFZ2lTUVpUY015Nnl2YldWd3ZydEEwSDRGWE1GQnlRcXNUUU43ZmhzbG40OW5BSUlYSHdrVVNtYU9xYmludlNaUktMdU8xdGpWVWxTc3BxTklZS2hhckViVytMdVg0RXI4RWs1OWJ3YjZOVkg4V2tpak9Ub3E0ZUV1LzJPUG16WDhUZnFKYUdhajZQUzFkUnB5b3h5QlNxVUNpc0xjbkYxKzFLNVVLU3lHUWRFMHQ4ZDd6QUJWL2h0WitVR0twYWh1YU5WU1ZudGkybXE2Z1RaT0l2UEE0YmoxTVBDWmdpdTJza2o4T092TEFmWDgycXFxV1htL1NJeGxCUjFkUVRpVVN4TjQ4S01RR0pUTkV4SGlSNXlzaDU2L0J2cHRpTmd4dndLQ29lQXN0TmlvaSs5bGREWlJIK2c1dTRZbnVYOFdYZnFjdjB6VzN1SE5uS1piZFc1cWRmK0htNXJxbWxrLy9rb1NPbml4ZWw5dFgzOEIwSE1Ta0FBQUFBQUFCQXZ5RlRxR1oycmkwTjFWTS8zOVBoaGx4U3hiYWYzYitBNzA4bnlYblVETmxvUzU4Yk9OamIyR3FJa3JMYXVFKys2ekp0NS9UV2hWSWxnWXdzQitPMWxrVWlVY2lmMytEMXFoaHFXdE8vMkN1bjhMTXNLNWVBUlZ0UFhUL3dKYk8yQW45Y0o1SklLUkZYaEJobTd6MTI5S0tOQkFKaDd1WWpvY2UyMVpUazFwemRMWFU2a1VRbWtzZ2tNaGtoQWliZ0N6RSt2cFJTMHV3Tmh4UkpNU01TaVk4dkhaUk5JUms0MkZ1MjJGTlcvSU9jaFBEV3hwcW1takp4VlNDRUVJMmg0akJzdk9lRXhlbzZyNk9LcGpaRFRXMkdqbDY0SVNjeC9NWGpHeFY1YVFYUFl3cWV4eWdwcTQxZXRFRjJ5WlVjek5weWZGWGcyeGR6L1VoR3pKMitHdTJMdng1VHFFb2FlaVpTNFZjOU14dVBjUXYwSkNwd1lRTCs2YTBMWlVldzh4emQyZURzVm1aalZZbXFscDdod0k0VEVoWFUxdHlZa3hqKzR2SE4ydEtYZUtoeDJPUlBQY2N2bEF5VVpNYy9pTHg0QUg5TklCTEZ4Yk5vREZXdmlSOUpEZWdkL0pHV29ibVZzNzk0QkNLSk5HWE5ydzlPL1Z4Vm1JbVhvSkpGVjlVWTdCY2NNUE16MlVQM1R2elUybGhEb2RIeE5jSTVpZUZTbGNJZGZTZElKUldTeUJTcUVrT3lSVHdaSVlhZDI3RVVYMWVJWnpLT1g3cFZ0c3hUaDZ4Y0FqN2RkUzN5NG40OFpscFhsdDlVVS9hbXE2UzlneUFtQlFBQUFBQUFBT2hQSSthdXMvVU1zbkQwVktTempza2djVXlLU0NLcGFSdmFlNC8xN3V0dHdqcEVKSkZtZmYyN0lodlNVV2hLVmk0QkxRM1ZCQUtSUUNUUzZNcDZadGFlNDE5dGUwY2dFQ2F2L3ZuMDFrWG05dTVqUHRyYzRiYUE4dW1aV1MzWmNTbjYycDk4THNkei9FS0UwTEJKbnlTRW5wbXdiQnUrUE1yWWN2Q1NIWmRLc2hMelU2T1pkUlZ0elExOExrZUlDWVNZQUJQd2haZ0F3d1JDVEVBZ0VNZ1VHcUlTL3Irb2lrQWdFQmhxbWxLYmtjbWhhektvSk90MVRJcXVvajdBMFhQVS9BNEswdXViV2QvNTZ6czgva1Vra1hTTUI1cFlPMXNNOXJZWTdOVlpQZ2hWaWU3a1A4bkpmMUo5UmVIenlPdnAwYmNGZks1VTBXZ2NrVWdpRUlrZExoajBuN0hLdnBNWTFxUHorMTQrZTZUZ25mYUEvZ0JiN3Y4WHpmVWVrVVEyc1I2eVl1OHRxWFk4ZmlmWndsRFZVTk0ya0t5blRsZFJ0M0VmNVQ5emRXZUR2MHFTY2hrdVozbWRJcW9LTThQUC9JcVhDUjhTTUVVcTFJZ3pzTEFqVWFnWW55ZU9SakhVTkUxdFhQeW1yK3d3bW1QakpwMjZwV2RxdWVEN0UwS2hFTStIa2tJZ2tqcUw3QWd4REEraCtzOWNyYXFwaXhEU043ZDkrU3dTWDNCSHBpclplZ1FHTHZoYThmc2xra2pld1V1dS92WUZRMDNMYi9yS29TT21kdXNEVk5IUURsNngzV1BjZ3ZnN3A0a2swdWhGR3hRLzl6K0RJQktKK25zT0FBQUFBQURkYy9UbzBTTkhqaUNFbGk5ZnZtelpzdjZlRGdEL0VhblAwOVordGJtQjJUSnYzUzgyemo3OVBaMU9pVVFpa1ZBb0VvbUlKRkl2SDZIN0VZdlpJTHRGZlc5dzJDelpsVXB2alZBb1JDS1IvSFZEbVUvRFJDS2h0dUVBSFpOQlBjZ0g0WE01ZGVYNUhaWVFBckpFSXBFUXc0U1lBQStTdnJYcnh0ODVUYWJTN0wzSHlsWXJsNElKK0poQVFDU1JlckJJcmNlNGJOYlRrQk1qNW53dTFTNFVDanZiRTdCTCtjOWp6R3hkcEhLcDNrY0ZHYy9PNzl1a1JFRUg5L3ppNVNGZDMrb05nVHdwQUFBQUFBQUF3UHVFUUNBUTNyZWFLYkw2TmlDRkVPckhnQlMranEvTFBnN0R4dmJtRWhTYUVnU2tGRWNnRUVoazhsdFkweXJGYStKaUJYdVN5SlMrS3E2dk9CcERSVFlncGVBWHVET1dRMzE3TjZrUFdzOC9kd0FBQUFBQUFBQUFBQUFBZWdaaVVnQUFBQUFBQUFBQUFBRGdiWU9ZRkFBQUFBQUFBQUFBQUFCNDJ5QW1CUUFBQUFBQUFBQUFBQURlTm9oSkFRQUFBQUFBQUFBQUFJQzNEV0pTQUFBQUFBQUFnTGVIMjk3VzMxTUFBQUR3VG9DWUZBQUFBQUFBQUtBUDNEbXk5WmVGcmhteG9YTDZwRDY2L3VjWEUycEtjbnQyQ1haTFUxVmhWbTFwWGsvbjJDaytqNXNjZnBuRmJPanprZnRRZlVYaGt5dUhLdkxTdW5VV244dmg4N2g5T0kybklTZlBiRnVjay9oUXdmNy8vTFQwekxiRjdKYW1UanRzLytUb2htbVlnSy9JYU9GbmR4L2RNQzMvZVl6QzgzMkZXVmY1UFBKR3dZdlk3cDdZR1I2blBlYkcwZGJHMnU2ZWVQT1BUYnNXdTJjK3ZTZW5EN3VWdWZ0anI5MGZld2t4ckhmVEJPQ2RCakVwQUFBQUFBQUF3RnVTbS9TUXkyNjkvZGYzQ2dZZ3BHUW5oSi9ldXZENmdhLzZmR0pYOTM0ZWZtYlg0MHNIK256a1BoUng3cmU0a0pPdFRYWGRPaXN0S3VUZ3FwR3hONDhqaERDQmdNZGhLL2kvenFJaHpOcnl5b0tNdG1aRjQzZFZCUm1WQlJrQ1BxK3pEbzNWcFkxVkpVS2hVSkhSV2h0ckc2dEtlTjNQdHFzdXlnbzcrVk5pNk5udW50aVo4enVYeFZ3L2N1ZklGcEZJMUswVGhSZ21FZ3BseitLd1daSnZNUUVmRS9DN096Z0E3eGR5ZjA4QUFBQUFBQUFBOEtFWTg5RTN4emZQckM4dmlMbHhOR0RtNnU2ZUxzUUVDQ0VTdWUrZllqd25MQzdKU3NxSXVlc2FOTmZRd3E3UHgrKzkvTlRvb3ZRNGZYTWJHL2VSM1R3eGlzL2xxR2tiSUlTZVIxNExQL09yZ2lmT1dML2YwdG12UjVQdE01aEFvT0NQdStCRmJGN3lZemtkbUhVVkNLR0dxdUt3a3p2a0QrWGdNOEhVWm1pWFYvU2ZzZkx5N2pVbFdVbko0WmZjZ3VZb01rbjVUbjR6bTBwWERsNnhYZC9jcHZlakFmQmVnSmdVQUFBQUFBQUE0QzNSMURmeG52aFJ6STJqZ2g2dEpzTmpVa1JTVDU1aThwL0gxRmNVeXVsQVY5Vm9iMldHbi83RjJuMVVaMzNNN2R3TUI5cjM0T3J5WGZyMXMrcWlyQTRQV2JrRWpQOTBhenVyT2V6a1R3aWh1dktDdlV0OVpic3QybnBLejh4S3RwM0hhUy9OZmtZa2thMWRoNHNiMWJRTnRJMHM1TXludWppN3ZaWFpvMXRSU0d0amJmalozYWEyTHU1ajVrb2RldmJnWW1uMk04OEppNDB0QjFjWFpWOC8rUFdrbFR0TXJJZDBPV1oxVWZienlPdGRkbU0xMVhYWnpjRENYcEdZMUVDbllYWmVRVG1KRDV2cktydnMzQ1ZtWFdWTFF6VkNTRlZUci9lakFmQytnSmdVQUFBQUFBQUFvTysxTnRhR0hQNVd0aDBUOEdrTWxlcmk3SE03UHBVNlpHN3Y3anQxbVp3eHNWN0VwTExqd3VSWDhNRlZGbVJVRm1SMGRuVDRuTS9mUkV5S1RLVlJhSFNFa0lEUFpiYzBVV2gwdW9vNmZvaEVvU0tFd2s3dVlESHJOZlJNMUhVTUpVOXNhYXhwcWk1RkNKSElsQTVITG5nUmd3bjRsczcrTklhS3VOSFMyVDlvOFVZNTg3bjA2MmRGNlhGOWRITWRJRk5wK2FsUkRaVkZzakdwcktmM0tnc3lYRWZQUmdobHhONXRxYTg2djNQWjJDWGZPZmtIeXgvVGZlejhJY09ueU9tUW54b2RkdkluVXh2bnlaLzlJbjhvR2wwRklaVDdMRExpbnozeWUvSjVIQktabXBzVWtac1UwVmtmYmFNQnN6Y2M2dkFRdDcyTlJsZkdYNWRtUDBNSTZRK3daYWhweXI4b0FQOGxFSk1DQUFBQUFBQUE5QkFtRUdDQ1YzV0NSRUlNSVlUeGVUd09HeUhFNDdETGNsSTZPN0hEUXlvYU92SXY5LysxZXgzSFh4Umg3ejNXek03dDFZUkZJbTQ3aTBBZzRERUlLWHh1dTREUHBTb3hTR1NxdU5Gb2tHT1BMeTNIOUMvMjRpK1M3bCtJK0dlUHo5UmxYaE1XaVk4K0RUbVpteFRCVU5OYThQMEp5WStvcmJueDlOYUZDQ0gvbWF1MWpRWjBPSExhazFzSUlTZi9TVzlpMmoxR1YxRTN0M2N2U284cmYvbENNZ2VxcGFHbXNpQkRWVXZQMU5ZVklUUnEvcGNVcWxMYzdiOURqMjFqTWV1R1RWb2laMHlxRXAycVJKZlRRVWxaRlE5b2R2azF3L0c1N1hqaVVwZmtkNk1xTVRwc2YzcnJSRnpJeVNVN0x1S0xFL0dGaHdNSGV5dHlSUUQrTXlBbUJRQUFBQUFBQU9naDJmcEU5MDVzdjNkaU8wSW82S1BOazFidEZMZFg1TDFJRHI5RUlCSURGM3d0VGdLU2dpY0JZUUpCWjBrNkRaVkZDQ0ZlZTF0K2FyVDhpVkdWR0daMnJyTHR4bFpPUTBkTXhWOXoybHIzcnhoT1k2aXNPL0pFdG1mWXlSM1BJNjhIZmJSWjNQOHRLTWxNUkFoWk9IcUtXMTQraTR5NitpY2lFQ2F2M2lrWlRNRUUvT3NIdm1wcHFIWU5tdE5ac0thbG9hWW9JMTVaWFh2UTBONldoVHE0ZWpRZWFrUUlDVEUrWG5BOTh1SkJ2R1gyaGoreTRzSUtPdGtMRDY5bmYvYkhqd2dFSWtKSVhkZG8vcmZIYkQwQ2k5TGpNbUx1U01ha3N1THZJNFFjaG8wbkVva0lJUUtCRUREck16VWR3L3QvNzR5NmNvaE1vWHFNVzlEbFZMbnRiWGYrK2w2MkhhOE5YMXVXZDIzZitnNVBuUHI1SHZ5NmtveXRuS2F2MjlmbFJUdFVuSmtZY21peitDMkxXWjhkLzJDZzB6RDhiVnR6UFpmTlNvbTQ0ajVtTG8vVFhwUVJqK2UxVlJmbmlNT3ZDS0dydjMyT0VFRnE1TmtiL3VqWmxBQjQxMEJNQ2dBQUFBQUFBTkJEZEZWTmcvOVhCRytxS2VPeVdlcTZSbmpJU1YzSGNOQVFIL3dRbjh1SnV2b25Rc2c3ZUlucjZGbmkwNW0xRlJnbTBEWTBseHlUejIyLyt0c1hjaTVhWDFFb3Z3TkNTTS9NYXNtT2k3MjRzMzRneExDeTNCU0dtcGFlbVRYZVVwZ1dkL09QVFVna29xdW9QN3QvNGRuOUMrTE9yVTIxMVVYWlJCS3B1YTVTTXNneWFmWFBGQ29OZjUwV2RRdUpSSTYrRTNwZkZaNU1vZUo1Y0FpaGRoWUhUemdTWHdnaFFsdHpvL3gwb2RiR1d2d0Z2dlRTeW5WNDJOODdzaE1lQkM3OFd0d25NellVSWVRVU1GbnlST2VSMDBsazZ1TkxCMnc5QWhXWktpYmc1NlU4UVFpUnFVclNkMEZWNG5NNVJSa0pVdTBDSGdjaEpCSUtrVXhNaWtnaU0xUTE4TXBjank4ZGRBMmFJL1YxeGNPWEFqN1BPL2hqcVd3MUpjYS84dThxOHRNanp1M2x0ci9hWE05OTdQeW50MDQ4dlhuTXlYOVNYc29Udk1KYWJXa2VRbm1TWnhXbHh5dHkxd0M4cHlBbUJRQUFBSUIzblVBZ1NFOVBaN1BaNHBiUzBsSjhlK3pTMHRMWTJGaHhPNDFHR3pwMEtQa043TWtGQU9pUXZWZVF2VmNRL3Zxdkx5ZHoyU3kvNlNzZGZjWkxkWHQ4NlNDenR0eG9rS1BQbEgvVmtMcDNZbnRwVG5MQXJEV1NTOVVJUktLR25rbUhsMk8zTnZIYTJ5ZzBKV1gxVHBkZnRiT2F1ZXhXeVFWM1VvNXVtSWEvRUFtRmVGcU51RVZTVzNNRFFpam0rcEZuOTgrTEc2ZC84VnRucStSNnJ6Z3prY3RtT1krYVFTQzh5b3ZKaUxranhBUXVnVE56RWlQd09Jc1VJWWJscDBaSnRvZ2pSM3d1SnpuOEVrSklYZGU0OTNOYnRmOHUvb0paVy9IWGw1TVFRaVBtck1XclB1RU1MT3pFbHhZcnkwMjlzbWN0L3ZyVFg2K3JhdW9paFBCc0tZYXFob24xME9xaXJMcnlBcnhEZlVWaFhWbWVtWjJybG9HWjFEaE8vc0ZXTHY2ZHBkZDFpSzZpL3ZuaFJ3cDIzclhZSGY4eVNLTFJWYlFNemZIOUNoRkNjYmRQcGp5OG5Qcm9xc093Y2I1VGwydm92ZjVVTTJKREJUek9rT0ZUdGY4OUFvVkcxekkwRjMvK2RXWDVDQ0Z0STR2YTBqeUVrSWFlaVlQUCtQU29rS1N3YzhVWkNmam1qK0trdkhaV3k1bHRpeEJDbis2NlJpU1JGTDl4QU40djhEYzJBQUFBQUx6ckNBVEMrZlBuRXhNVHhTMDgzcXY2TlJFUkVkSFJyNWZ3T0RnNC9QNzc3LzB4UndBK2RFMDE1Y3phOGc0UDVTWTlTZzYvUkdPb0JxL2NJWm13a3hZVlVwS1ZSQ1NScFdybzBPaktLL2JlNm5Db2tEKy96WW9MczNUMm43ejY1ODVtRW5ueFFNTGRNK1RYS1R6U3hHdlE4TkEyRW9uRUxaSXdnUUFoaEFsNGtrZEZJdW5JUlIvS2pyK1BFTEx6REJLM1RGeXhmZUFRSDRkaDQzSVNJMGhreXZJOXJ6Nlc1UENMQ1hmUGpKanp1WjNYR0hIbmk3dFdObGFWaU4rbVBycmEyZDU1enlPdnAwV0Z5Sm1KdUVhWXJBNURZd2doU2tjZitOTmJKeVE2S0VsVlZobzVkNTI2cmhHZWhZUVEwakd5bUxGK1A0VW1uZHlFNjFaQUNxOCsvdVJLeDVYRlpja0dwQkJDVmk3K1ZpNys0cmZld1V0RVFtSGl2WDh5WXU1bXh6L3dHTGZBZTlJUy9JN3dFS0pzNU1qVXhublpyNi8zK0tzdmZ4V1RFcmQ0amw5VVgxNmdZendvNXZvUklvbmtObVl1SHJaRENORVlyMzUyR25vbXZVOXpBK0NkQlY5dUFBQUFBTHpyU0NTU3A2Zm5vMGYvK2hkdlBJK0F4K09KNDFNSUlUOC9QeEw4ZXpJQS9TRXY1WEdIN1EyVnhYZVBiVU1JQmEvWXJxbi9PdnVwdnFMb3dlbGRDS0Zoa3ovUk03TlM4Q3J0ckdhRUVGMUZRMDRmQVorSEVDSlRPbzFKZlhZd0RIOGhyaWNsYnBHRTE1TUttTFhHWmRRTUJhZlhHM3dlOTJWeUpFTG84ZVhmOFV3aWhKQ0R6M2pKcTZ0cDYrTXZxRXJLQ0NFYVExWGNnaEFpRWwvLzl1TnpPWW1oWnp1N0ZvMmhvcUx4S3ZZaEVnbnJ5d3VJSkxKa3JLUzVycUxET0IxQzZPV3oxNytLaXpJU0pFdGZTY2xQamE3SWU2R2lxY3R1YVJKWFI4SUpNVXpBNStJWlp6d09HeUVSSGtYQ1M0RHhPR3d5aFlZSWhKQkRtMDFzbk4yQzVuUjJDVGtFUEc1Y3lNa2VuTmdacWhKOStPdzFUZ0dUdzgvc0trcVBqN3Y5ZDN0Ynk5aVB2eEdITDd2Y0RySzZPSWRJSWtzdS9kTXh0bGkwN2ZTZEkxc1FRb09HK0lvRFVnQjhPQ0FtQlFBQUFJRDNRRUJBd0w1OSt6Z2N6dXZVQmdsNGZJcEdvNDBhTmFxZkpnakFoMDZjZDlQT2FpN09UQnpnNElFUXFpbkp2ZnJiT2w1N203bTlPNC9EVG4xMGpjdG1jZHRaWERhck1DMVd3T09ZMjdzUG03eFU4YXUwczVoZHBzeGdmQjVDcUxOMG0zZFdadXhkTHB1RkVLck1UeGMzbWxnUDdkbG9UME5Pc0pqMW5SMjE4d3dLV3J3UmY0MEg1dFMwRFQ3WiticjgxdTIvdmkvSlNwTE5OV3VvTEM3TFRjVmZKNFNlYmFtdjhweXdhTVNjejJVdkljU3dxS3VIRUVLK1U1ZUhuOWtsZFRRdk5lckdnYStrR2crdWV2MExmTXFhWFZvRzVvVnBUM01TSHhhbVBaMjQ3QWVHbXFiQ2Q0L3dMOG5LZlhjVTdMeHZlVUNIcVZLNHFxSnNaazJaalVjZ2tValVNakNidmVGUVJteG9YTWdKdjJrcjhJQVVIbkhyYkg4OVhGdHpJN08yM01EQ1Rtclh5T2E2U2p3L3ptM01QSVZ2RG9EL0RvaEpBUUFBQU9BOW9LdXI2KzN0SFJrWkthZVBwNmVubnA3ZVc1d1VBT0NWaXZ6MCt2SUNNcFVtNEhHZlhQNGRFL0NERm04YU9tTGFqWU1iV2h0ckVFSWxXVWtsV1VsU1oybm9HVTlhdFJQZjZTenphWml0UjJDWGE1UWFxMHNSUXVJU1B4M3FNazlLQ3AvTHVTV3hPWnBZVldHV2dpUDBua2drU3J4M0RuLzkwZlp6REZYTjJySzhxM3VsWXozaTNDVjhKenRNd0pmTVpoTCtQNnJTVUZXU2NQY01rVVMyOHdyQ3E0YUxPUVZNc2ZNYTArV0hFN3hpZTRmdHFZK3VJb1EwRGN5YXFrdk43ZHh5a3lJUzdwN2hjem1qRjIwUTE4REN4ZDMrdTdZMFQ4dlEzTWwva214TWlxR3FZV3JyZ3I5dVp6WFhseGZnSzkzUS93ZGhxR3JxbVZrdC92R2ZtNzl2S0h3UisvZjM4NmFzK2RYWWNyRDhhVXVSSHlSU2tGQW92UC8zanVxaWJNMXJoNzBtZnVUb000RkVKanY2akhjWU5nNi9aWEhOY2hwZFdjNDRGWGt2RUVJR0EreWtEeEFJaGdNZE1JSEEzTjZ0OTdNRjRMMERNU2tBQUFBQXZCL0dqeDh2R1pQQ0h3WWtjNmFDZ29JNk9SVUE4R2JGM3psRklsTXNITDN5VXA2NEJjMU5qNzU5LysrZHpOcUtZWk9YUnB6YmF6REFWbDNYU0ZWVFQwVlRsMEtqUDduOFIydGpEVjFGZmVaWHZ5dXJheUdFa3NMT1I1emJteHgrY2Y2M3g2U3lTQ1ExMTFmeDJ0c1FRanJHQStWTVJzRG5kcGduOWYrUURVRzZIUk5reHovb3plMzNYbDdLazhhcVl2eTFpb2FPaW9ZT1htRmRFaWJnLy9hcG4yUkwrSmxkc3VFZWhGQnF4RlVoSmhnMitSUFpRdThVS3EzRHdrK0tZTGMwdlhoOFUwUFB4TlRHdWFtNjFNREN6c0Zud3BVOWExSWVYa1pJTkhyUlJuRllxcW93Sy9ibVVZVFE4RmxyT3F6UGJXcmpQUC9iWS9qcmlITy80VEdwV1JzT1NjMU4yOUI4MGRiVG9jZC96STYvZjJuWHFoVy8zUllYbitwU082djVsNFd1UGJ0VEtTNkJzMkp1SEcycUxyMTMvTWVFdTZlSHoxcGo3VFpDZkxQaW9sMDBocXFjUVpTVTFRWTZEVE8yR2lMVnJxRnJOTytiWTAwMVpYMHlWUURlT3hDVEFnQUFBTUQ3d2RIUlVVZEhwNzYrNDlVb2VucDZEZzRPYjMxU0FBQlVXNWFmbC96WXhuMFVoVVpIQ09tWURKcjM3YkdMdjZ6SVRZcFl1T1Z2Si85Z2NVOTJTOVBsUFd0YUcydm9xaHB6TnY2SkY5WXBmL2tpOHVJQmhKQ1ZTNENjZ0pUa29qYkp5a2V5QkR3T1FvaE1sWTVKNFhXN3laVFhZUm9DZ1VBZ0VwVVlxcXNPM0pNZEovTEMvclNvRUZKWFJZSjZEeE1Jbmx6K0hjLy9hbW1vN3F3YmdVaTAvMzlGODlxeS9McXlQQ1BMd1pvU0d4VG1QNC9HVi85WnVmZ1haeVlNbTd3MDRlNFo4ZEc3UjdjeDZ5cGtoeFZpR0VLb3RhbjIzSTVQWlk4aWhHdzlBdkg5OVo2R25PUnoyNGNNbnlJT29BeHdjSis4K3VjYnYyOUllWGpGd01MZXlYOFNubmNXY3ZoYklZWlp1NDIwZGhzaC85NEZmRjVHN0tzZC9lb3JDcHVxUysyOXgwaDJvTkNVSnEvZXFXc3lTRTNIVVBHQUZFS0lUS1c1akpxcFlPZkVlLzkwZG9oSUpEcjVUM0lZTnY1NTVQV1lHMGNhcTBxdUgvZ3FlT1VPaDJGajhRNzRqNHl1cWlFLzJHZG01NHBYeTVKRklwUFZ0QTJrQ25qeHVlMzRDd0dQZ3dtSS8rNVBoYXJuNEQ4RHZzb0FBQUFBZUQrb3Fxb09HVElrSWlJQ2Z5dFZWV3JJa0NGYVdscjlORFVBUG1pUHp2K0dFSEllTlRNajVsWDVIbTFEOC9uZm5TQlRxSGdhRks2eUlPUG03eHRiR3FwVk5IVm5mZjJIbnFrbHZsdmZ0ZjNyaFpqQTJtMmtkL0RIOGkrRTcvaW1iMjZqcEN3dklZWFA1ZUM3dk1tMHR5T0VTQkl4S1JwRFplTnA2UldGWWtHTE40cUxMcjFSTDU3Y2JLZ3NObmZ3VUZIWHpuemFRWFFNVDVLaTBPakJLMy9DMzhiZVBGNVhsdWZrUDNub2lLbmlQc2MzemNSalVtWjJibFBYL0NvWmZVTUlWUlZtMWxjVWRqWUhqTThyeTBucDhKQyt1UTMrazBwOWRKVkNVeG82WWhvZVE4Ulp1NDBZKy9HM05TVTVqcjRUOFdTMHU4ZTJOVldYcW1qb2pGM3liZGYzL3ZpbU9NL281dThibXV1clJDS2h3N0J4VXQyR1RmNUVxa1VrRXJZMjFiVTBWRGZYVittYldlUGwwaVZScUVvajU2M3JjZ0s0cFB2bjVkU1R3c05HcnFObjJYdVBqYjUydUNMdmhhMUhvUGhRZldVUlFraGR4MURCYTNYbzhMb0plUDErV2Z1V0IwaTFCTXo2ck1zL0xBQzhMeUFtQlFBQUFJRDNBNTFPdDdlM2YvejRNWVpoa2dFcEFvRkFKQkx0N2UxVlZGVDZkWUlBZkloeWt4NFZaeVRvRDdBZDRPQXVqa25oSzVMRXIwVWkwYlA3RnlJdkhoQmlBajB6NjVsZkhsRFYwa01Jc1pqMWwzZC8xdDdLMURXMW5MajhCL2tYYW1lMTVEK1BSZ2dOSE9JanZ5ZWVieUpiUzRqZDBvUlhNcXF2S0xwejVQdHUzZWFJT1orYjI3dDM2eFRGbWR1NU1kUzBSc3o1UEtuemJCMGVwNDJocW1pUmJ3S0JJQnVqV2Z6RFdaSG9YMkdYa3F5a2EvdldtOW01bG1Zbks2dHJJNFMwRE0xbnJOOHZWUmtLVDE0TE8va1R4dWM1ajVrclcyQit5UEFwNHRjUHorN09TUWhIQ0kzL2RGdVhhVTJZZ0I5LzU1U095U0IyU3hPN3BYSFNxcDBYZjFsNTkraFdHbDNGMHZuVktrVStsNE1IbnBycnExb2FxbG9hcXZIQ1RMY1BmeWNlWjlUOEwyWHZsOGR0RHp1NVE0RlBDeUdFT2d4SThia2NxVStNUkNZUG43MEdFd2d3QVE5UHUwTUlWYng4amhEU01SN1UyVTZGK0djb1B3ZFF6OHhhWEpjS2h3a0VkV1Y1Q0NFREMra1NWTXJxT29yZEZnRHZBWWhKQVFBQUFPQzlNV1RJRUUxTlRkbmxleW9xS2tPR1NCZnBBQUM4QmZqbWJ2NHpWblhXb2FHeU9QVDRqM2djd2NsLzB1aEZHL0ZLVHl4bS9mbWR5NXBxeXJRTXpXZHYrTFBMY3RTSjk4N2l4YVJrazJpazRLRUJmQ0docE5hbVdvUVFYVlZUd09mV1Z4UkpyUEtqeVJhWndnbXhWMXVxdGJOYTVGKzBON1NOQml6WmNWRkZRN3V6RHR6Mk5wRlFLSHRIM1NKVllJdkZiQWc3dVlQR1VBbGF2UG40cGhrVUd0MS81dXFRUTV1VHd5OE5tN1JFNnR6eWx5OUtzcElvTkxwM3NQUWhTVEUzanFZOHZJeC9Id1k2ZVhjNXBiamJwMW9iYTRaTlhocDk3VEFlbDVtOCt1ZXIrOWJkT3JScDRaWlRrUmNQVkJkbmk3T29wS2hvNm1vYkRsRFhNVlRUTVRTMWNaYnRnUEY1R2YrdTc5NWRKNzZaemF3dFY3QnpSc3dkeVppc0ZPOUpTd0ptcnBaeit0ek5mMG0xc0Z1WitFYUVDN2VjZ3BWNjREOE12dHdBQUFBQWVHL1kydHBxYTJ2THhxUTBORFJzYkd6NmFWSUFmTkRzdmNlVzVhWU02aWgzcVozVkhIdnplTXJEeTBKTVFGZFJEMXk0UVZ5Q3A2R3E1TXFlTmN6YUNnMDk0N21iL3BJVGpzSFZsTHhNREQyTEVCbzAxRmQrZ1hQeFBtalVmMitDeG1HejhEd3BMWDFUR2tQbHF4T3hDS0hRNHorbVBibGxhdU15ZGUxdXFwSjB4S2VtNU9XMWZldGFHcXF0M1VhSTAzWTZoQWtFQ0NFaWlTU1ZZYVE0K1o4QUh2aGpNZXN2L0x3Q2IybXVyOEtySUdYSDN4ZDNZOVpWS25nNUhvZDkvY0NYYmMwTkU1YjlvS0x4S3VuRzNpc29KK0ZCMUpWRGRCVjE1NUhUSmZzYkRuUlEwZFIxSFQxYmNqR21sTmlieDJPdUgwRUlPWSthSWJ2VVRsWmpkV25jN1pOcTJnYUQvU2JpTVNtRWtLV3ozNmo1WDdLYTZuU01Cd3A0SEFLQmFHQmhyNjVqcUtadG9LWmpxS1p0b0s1akdIWDF6OElYc1NQbnJwT3FQQ1dGcnFMKytlRkhDbjRndXhhN3k2WktNZFEwNWFRKzRUaHRMVUpNUUNTUmxaVFY1SFNqS3NuYmtnK0FEeG5FcEFBQUFBRHczcURUNlg1K2ZybTV1UVFDQVYrK2h6OEJqaHc1VWtsSnVuWU1BT0F0b0t1b0JhL1lMdHZPWWJOT2ZqdW50YkVXSVdUbkZSUzQ0R3R4T0tNa0srbkd3UTJjdGhhRWtMWHJDSHdkbnh6c2xxWmJoelpoQWo2WlNoczV0K3NLUVhoTkphbkVxOXFTWElTUXNybzJqZkY2a1cvUTRrM00yb3FpOUxpTHUxYk9XTDlmY3EzWnkyZVJJWWUvRS9BNGcvMG5qVnZ5WFllYngyWmNacWNBQUNBQVNVUkJWT0hxeWd0T2JKNkZFRnE0NVc5aks2Y3VwOWNEVllXWkNDRWh4cS80ZjVWM1BIdXJ1YTVDc2lZNnZ1RmdsL2hjenVVOWF5dnowMTBDWnczMm04aHBheFVmbXJEc0IyWnQrZjIvZDdhem1yMkRQeGFIMkVoa2N0Q2lqWU9HZGh5WXd3VDhleWUyWjhUY3hjdExqVjdVZFJFdUFaOTM2OUJtak0vem5iWkNxdTZWKzVpNStJdTUzeHdsRW9teTU1SXBIWmNTNTdCWlNDUVNmd0ZFSXBIa3JTbUMyODRpRWtrSUlVUWdLREZVRm0wOUpiOS9VWHI4bGIxckVVTGV3Ui83VFYvUnJXdjFvZHJTdklTN3A1dHF5MDF0bkgybUxKT05yZ0x3TG9PWUZBQUFBQURlSjJQSGpqMTU4cVJRS0JTSHBVZ2tVbkJ3c0FLbkFnRGVpQTRMNVNneFZJSlgvQlI5N2JEL3pOWGlwVlZDb2ZEcHJlTXhONDRpa1VqWDFMS2hzaWp4M2ordFRiWGpsMjZWV2xrbXhtTFdYL3hsWldOVkNWN1VTYlpza0JRZXB4MnZaVTZqLzZ2QVhQbkw1M2krajJRam1VS2RzWDdmdFgzclM3S1NqbSthR2JSNG82MUhZR3RqYmNUNTMzSVN3b2tra3QvMGxUNVRsc3EvSXI0c1VWbGQyOGh5c1B5ZUN1SzJ0NUVwTk1rTUhUd201VDlqdGRmRXhYaEw3TTNqMGRjT2oxNjBVYXJHdVp3cTVyam0rdW9iQjcrcUxzcTJHT3dWdU9BcnFhTTB1dktNOWZ2UC9yZ2s2c3Foa3N6RWljdC9GRWNNTzl0QnI1M1ZmUDNBVjNoOWRGdlAwUk9YLzloaElFbEthc1RWbXVJY016dlh3WDRUTyt1anlEaVNUbjR6V3pKQ3gybHIyYjlpZUxkR3dOZks0UXNEUHpzWUpyOXpWdnlEdTBlMzRyc1dQZzA1MFZCVjdENTJ2bkVmZlFjVVY1eVplSG4zR2p4R1dabWZYbHY2Y3ZhR1EyOTVEZ0QwQnNTa0FBQUFBUEErR1RCZ2dKMmRYV1ptcGpoSnl0N2UzdHpjdkwvbkJRQ1FabWJuT3YrNzQrSzNkZVVGOTA1c3I4eFBSd2k1Qk00YU5mL0xrcXpFNndlK3pvNS9VRjlSTkgzZGI1SmwwWEhsTDErRS9Qa05IbWp3bkxESWRmVHNMaTlha3BXSXYxRFROcEJzejArTndqZWtrK3BQVldMTSt2cVBpSE43VWg1ZXVmbjdSak03dDZyQ1RENjNYY3R3d0tTVlA4bVdsNWFGUjd1c1hJZjNlT0dlbEdNYnBrbStGUXFGK09STmJWMTZPWEpoV3R6dHY3NXJiMlVPY1BTY3VuWlBoOGxmYXRvR0M3ZjhmWG5QbXBLc3BLTWJwcm1ObWVzNWZwR2NqUTVGSWxGYmN3TkN5RzNNM0ZIenYxVHdRekMzZDZlcnFJOWZ1cld2UGpTRWtLMUhJTHVUNGxNOFRwdnM2amw4elYySC9lVXZ4R3RwcUhsODZXQldYQmhDeU1oeXNNRUEyN1Nva0p5RThKeUVjR01ySi9leDg2MWRSOGhKck90Ymp5OGRGR0lDL3htcnpCMDg3cDNZWHBRZVg1eVpPTURCNCsxY0hZRGVnNWdVQUFBQUFONG5CQUpod29RSmVFd0tGeFFVMUlkUE5RQ0FQdGZPYW9tN2ZmTFovUXQ0WWFuUml6Zlpld1VoaEFZNkRadi83YkVyZTlmV2xlV2QzcnB3MnVkN1RXMkc0cWRnQWtIQzNkTXhONDdnZVNnZTR4ZU9tUE81NUpoOEhwZmQwc1JRMDZSUVg2L2txaXpJQ0QrN0d5RkVWOVhRTW53ZHFxNnZLS29zeUVBSVdia0V5RTZQUkNZNytnWlg1S2ZYRk9lVVpqOURDSkVvVksrSmk3V05MQlM1T3p3bVplM2FjUnBSRDFnNit4RkpyMUxQZEUwdEM5T2VOdGRWcW1qcVNpVjVkWXM0K1F0ZlNqbHgrWTl5dG9GVDA5WmYrUDNKTzBlMjVLVThpUXM1U2FIUlphdWVpekZVTldaOTlYdis4Mmkzb0RrZGR1RHp1QmdtK0g4dCtWZjB6S3ptZjNkQ1E4KzR4M2NrYStRODZYV2RmQzRuS3k0czlkSFYxc2JhajM4Nkw2NmNoWmZlUDdWbGdZbjFVR3UzRVZZdXc3dXNhSWFyTGMxTGZYUTE3Y2t0VE1CSENBMGRNVzNVZ3E4b1ZKcnYxT1hQSGx4SWVYaWxJaSt0SWk5TlhkZklMV2l1VThCa0d2Mk5sNUdxcnlnaVUybDRBUy9ua2RQRHoveGFWNVlQTVNud0hvR1lGQUFBQUFEZU16NCtQcXFxcXEydHJYaDFjdzhQK01zM0FPOG9kaXN6NWVHVnBMQi84QkkvMW00amd4WnZrbnorTnh4b3YzRExxWXU3VmpiWFZWNzRlZm00VDc0ZjdEZXhLQ1BoNGRsZkd5cUw4VURHbUkrK2tWM2h4V2xyT2J4dUFyNXlrRXBYSnBFcFBBNGIzNWdQSWVRNVliSGt5cSs0a0JONG5wR212b200RVJQd0t3c3k4bE9qOGxLZTRHc0R5VlNhNVZDLzBwd1Vka3RqNkxFZkhwemVaV2JuT3NEQjAyaVFvNTZaVlljN0E3S1k5Y3phQ2hwRHhkemV2YTgrdExGTHZoTkhUMFFpMGJrZG55S0VCdnNGeTEvTHhtbHJiVzJxSlpKSUhaWmJFdkI1RlhscFpDcHQrT3kxcnFObmR4bkhwekZVcHEvN0xTUG1ibGI4ZmE4SmkrVjMxdEF6bGd4SWxXWW5FNGhFcXBJeW1VcmpjZGlwRHk4amtZaXF4SkFzMTRVUTBqRldLT1RYTTlYRk9XbFBibVUrRGNXL2VLcGErcFg1NlpMTEQ4dHlVOGtVYWxGNlhGRjYzUDFUUDV0WUQ3WHpETEp4SHlVYm5CS0pSRFVsdVlVdlluTVNIOWFXdnNRYjljeXNSczc3Y29ERHF4ODZRMDNUZjhZcXI0a2Z2M2g4SS9IZVA4MTFsUkhuOWtaZi8ydEl3QlMzTVhQVmRRemxUSlhGck1kWG0wb1JiL1hJckMyWHpicWkwT2o0bDBSVDM2U3VMTDh3N2FtNXZVZGhXcHhzaGlBQTd6aUlTUUVBQUFEZ1BhT3VybTVuWjVlWW1JZ3YzTlBXVnVqZnR3RUFiMWx0YWQ2Wkh4WUxlRnlFa0s2cFZlQ0NyOHp0cFpmTzRRL1ZDNzQvZVduWHF2cUtRa3pBNTNNNTkvL2V3YXl0d0ovOEp5ejdVZC9jV3ZZc1ZVMWRHa09GeTJaaEFuNjd4SW90SW9uc1BuYSs1L2lGNHBhaWpJVE1wL2NRUWg3akZqYlhWNWZsSk5lVzVWVVdaRlFWWm1KOEh0NUh5OURjMFhmaTBCSFRHS29hQWo0dksrNStSc3lkc3R5VXdoZXhoUzlpOFQ1cU9vWWF1a2JPSTJmWWVRV0pCeTkvK1FJaFpEblVqMFR1Z3djckI1OEpCaGIya3BXd2tzTE9sZWVtVXBVWTdtUG5kM2hLL0ozVEtSRlh5QlFhaTFuSGEyOHpzTER2Y05XWXByN0puSTEvSW9TNkxNZ2x5ZEYzZ3FQdmhPN2VSZnlkVTRWcFQ2VWFCL3U5amFwLzFjVTV1WWtQc3hQQ21iWGxlSXVabmF0TDRHeHIxK0ZTSDh2UUVWTUgrd1VYWnlaa3g5OS9tZnk0UERlMVBEZjE0VCs3emV6Y0hJYU5zM1liS1JJS2s4TXZWUlZtVnVhbnRiT2F4U2VhMnJxNGpabG4zZEZTVGFvUzNYM3NQSmZBV1dsUklmRjMvbTZ1cTB3S08vZnN3UVVidDVHQkM3K1d6TktTOU9EMHJwZlA1TzBQZUd6amRObkdRVU45WjM1NUFDSGtQblorNkxFZkx1OWVReUpUTUFGZlU5OTBvTk93N254bUFQUXppRWtCQUFBQThyUzN0OWZXMXRiWDE3ZTF0UWtFQW9GQXdPUHgrbnRTSHpxaFVFaWowZkRuQVFxRkVoMGQzZDFTdUtCdlVTZ1VNcGxNb1ZDVWxaVjFkSFQwOVBUb2ROajRDU0E5TXl2WDBYTktzaEs5Sm41czR6NVNUbTZPcXFidS9PK09sMlFsMlhvRUlvU21mYjczd3MvTDNjY3Q4QnkvU0U2c0ozamxqdlpXcG9EUEUySUNrVWhJSUJDVTFiVk5iVnpFRy96aDZDcnFaS3FTNFVCN0t4Zi9tcExjTzBlMzRydXpJWVQwekt3SERmR3hkaHRwT05CZTNKOU1vVHI1Qnp2NUI3YzFOeGE4aUNuTmZsYWFuZHpTVU4xU1g4VnFxaDIvZEt2azRPSmlVcjM3cUY0WjZPUTkwTWxic3FXcU1Bc2g1RGQ5cFZTU2taaXVxV1ZMZlJWQ2lFQWs2cHZialB2a084bWpTc3BxR25vbWVKQ3JXOUdvM3NEWEc0cmZxbXJwMlhvRStzOVkvYWF2VzViNy9OeFBuNGd2YXU4OWRyQmZzSTd4d003Nms4amtRVU44QmczeEVmQjVlU2xQMHFOdkY2WEhsV1FtbG1RbWFobVlHMXM1RmFVL3JjaExFOStVamR0SU8rK3gyb1pkbEM4a2tjbk9JNmM1K1UvS2lMMGJGM0tTV1Z0ZVc1WkhWK240eDRlbkNtS0Nidis5UXJ5UTA4bC9raEFUSklTZWJXdHVHT0RvRmJSNFkyZmJCUUR3Ym5xMVlRMEFBQUFBSkxXM3Q2ZW1wdWJtNXBhVmxiSFpiQzZYS3hBSWhQL1gzN01EaU1sa0ZoY1hDNFhDUVlNR3FhdXI5L2QwUG5URS95T1JTRXBLU25RNjNjVEV4TWJHeHRYVkZZSlQ3NWZVNTJscnY5cmN3R3ladCs0WEcyZWYzZzhvRW9sNlZ1Nk56K05LRm9ycXBieVVLRjJUUVhqMW9xY2hKM250YlVhREhJMnRoa2hGcitSb1p6WFhsUmZ3MnRzc25mMzZhbGFLRUdMWTg4anJ6cU5teVA4WU1RR2ZRQ0MrdGJyYVhSS0pSQ0toVUNRU0VZakV0L2x2QnRmMmY2bWtyT1l3Ykx5Wm5Xc1Byc3RpMW1mRWhyYlVWd1l0M29RbitpWGUrOGZNenRYYzNrTmRweWNMNGpDQklQUHBQVFZ0QS9FcVB3RGVaUVVaejg3djI2UkVRUWYzL09MbDBVRmE2NXNBTVNrQUFBRGdGWkZJMU5iV1ZsTlRFeE1UazV5Y3pPVnkrM3RHb0ZOOFBqODNOeGZETUFjSEIzSmZMSmtCYndLRlFuRjFkZlgxOVRVME5HUXdHSkRPOXU3cjg1Z1VBQUNBOTBXL3hLVGc3M0FBQUFBQVFnZzFOemNuSlNVbEpDU1VscFpLdGhOSkZDVTFiYnFhRGsxWmpVaWlFTWtVRW9VR3U3eTlDMWpZWGFFUXMvYVoxTjhUK2RDSlJDS016eFVLQkVLTXgyTzNzcHZyT0MwTlFveVBodzdqNCtQajQrTk5URXc4UER6YzNkMjF0QlJOU3dFQUFBREFmeDdFcEFBQUFIem8rSHorMDZkUEl5SWltcHFhSkd0RmFSaGJHOXA2cXVxWlVhZ01FbFdKUktZZ0FwRkFJQktJUkloSnZRdG9XdVlpa2NqRWVraC9UK1JEOS85Rk9rSWtFbUlDUHNiakNIanRyWFZsVmJtSlRXWFplSi95OG5JOEEzSEVpQkYrZm40VVNxZWIwQU1BQUFEZ3d3RXhLUUFBQUIrMHhzYkdtemR2SmlZbTRvdlpDUVFpbGFHbVl6SFl6SG0wc3FaK2Y4OE95R05nWWE5QUwvREdFUWdFQW9tRUVBa2hSS0xRRUYwRklhU3FhMnBrUDZ5OXVhNGs5V0ZkNFF0ZVd6T2Z6Nit0cmIxOCtYSmVYdDYwYWROMGRYWDdlK0lBQUFBQTZHY1Frd0lBQVBDQjR2RjR5Y25KRHg0OHFLeXNSQWdoUkdCbzZodmFldWxidXpIVTRXbjVQZEFuTzYrRE40cXVybXM3Zks2NTgraWEvT1RxbkFSV1k2VklKRXBKU2Ftc3JBd01EUFQwOUtSU3FmMDlSd0FBQUFEMEcvakxIQUFBZ0ErUlFDQ0lpSWdJQ3d2amNEaDRpNkdkOXdEM3NRdzFIUUx4WGRtM0NJRC9CcnE2anJuemFEMUxsNUxrQnhVWlVRaWg2dXJxSzFldU1Kbk1NV1BHUUZnS0FBQUErR0JCVEFvQUFNQUhoOC9uUjBaR2hvU0VDSVZDaEJCVldkM0tkN3FoaldkL3p3dUEveXdDa2NoUTE3VWJPVi9UeENZditncTNyWm5MNVlhR2hwSklwTURBUUFoTEFRQUFBQjhtMkpFWEFBREFoNlcxdGZYYXRXdlhybDNEQTFMYTVnNU80MWNZV0x2Mzk3d0ErQ0RvVzdrT21iaEsyOXdCSVNRVUNrTkNRaTVmdnR6YzNOemY4d0x2b3NSNy8rUWtQaFR3ZVFyMGxRY1RDS1JhaEJpV0hINHBOK2xSWjZjMDExZjM4cUpaOFE4NGJGWXZCOEdWNXFTa1JGd3R5MDNGMzVibFBtZTNNbnN3VGtObGNXVkJSbmZQNHJhMzllQmE4dUVGSExzVWVmSEFnOU83T0cydGZUNkJkd2VQdzI2b0xHNm9MTzdaejdSdnRUVTNzcGdOZlRnZ2o4T091WEcwcGFHM2Y1cmVJM3d1NTlHRi9ZL083MnV1citxc1QxcFV5S1B6Ky9KU25uUTVXa05WU1dGYW5GUmpVMDBaL2pkWUtleVdwdWhyZi9FNDdCNU52RDlCbmhRQUFJQVBDSi9QRHc4UGo0cUt3dDhhMmcyejhwbEtaYWoxOTd3QStGQVFDQVExZlhQNzBZc0xudDZzeklvVmlVU3hzYkZrTW5ucTFLazBHcTIvWndmZUlYWGxCWTh1N0VjaTBheXZmeC9vTkt6SDQ5U1c1dDM4WTVOYjBCeVh3Sm5peHBmSmtlRm5mcVV4Vkkwc0I2dHFTaGNRZkI1NS9lRS9lMGJOLzlKNTVQU2VYZlRSaGYySm9XZWQvQ2VOLzNScmoyY3VscE1RbnZMd3NrdmdMRk1iNS9xS29rdS9ycVpRYVFHejFnd1pQa1h4VFdCZlBMbDEvKzhkeXVyYVMzKytRbU9vS0hoV1EyWHhsYjFySFlhTjk1dStvaGQzOEJvbUVNVGQvcnNvUFc3T3BzTVVxdlFmK1JkUGJ1bWFETkkzdDhYTEJUNlB2TTVsczd3bWZxU2tyS3JnK0VLaFVJZ0pNQUZmNHY4RlBBNmJ4Mm5qc2xuYzlqWWVwNDNiM3NacmIrTngybmp0YlZTNlN1Q0NMenNjaXNkcFIwaWgySmtZZ1VpU3ZTazVNQUgveXA2MWVMUngxdGQvREhUeTd0YmwrbHpzeldPcGo2NE9DWmd5ZHNtM2ZUTGdpOGMzWTY0ZnlZaTV1MnozRFNLeGo3TmhTbk5TVkRWMU5mVk54UzA4VG50NjlPM3lsNm1UVi8vY3Q5ZFNYRnBVU0dMb1dYVmRvK0d6MTNiWUFSTUlJczc5eG1XM0RuRHNJajJmM2NvOCtlMGNDbFZwMmU0YkRGVU52REVqTmpUMDJBLytNMVo1VFZ3czFUL3M3eDB2bjBWeTIxbUJDNzdxbzd0NVN5QW1CUUFBNEVNaEVvbWVQWHNXSGg0dUZBb1JnYWh2NVdialA0dE1vL2YzdkFENDROQVlhallCczBVaVVYVnVnbENJUFhueXhNREF3Ti9mdjg4ZldzQmJWbFdZbGZyb2FtbjJNeGF6SGlHQ3VvNmh4V0F2dDZDNUduckczUjNxOGFYZmtVZzBjSWhQYndKU0NLR1d4cHJHcXVMd3M3K3E2UmhhRHZYRkcyMDlBZ2NOOVMxNEhoTjY3SWZaRy82UTdGOWRuQk4rZGpmRzUrVW1SVGo1VDViY1N5SG14ckdjaEFkUzQrc1BzQTFlc1YycWNlaUlhY25obDlLaVF1eTh4MXAwOWVUWkpUS1ZoaEFTaVlRSUlVMTlFNWZBbVltaFo4Tk8vcFFkZjMvQ3NtMXEyZ2FLRERMQXdZTklvclEyMWo3OFo4K0VaZHNVdkhSRzdGMW1iVVhzeldOa0tzMDcrR084TWZIZVAzRWhKeFdmUDRsQy9leGdHUDZheGF4THZIZVcxOTRXZm1iWCtLVmJKTHUxTnRYZE8vNGpJaERXSG5vb2ZnSlhST3FqNjVFWDkrTVJLRkZIK1NOeUVFbms0YlBYa0NrZExCOCtzSElFSnVCM2F6UXJsNERwNjM1VHZQLzl2M2VLMDk4ZW5QNWwwYmJUM2JyeHZzVmxzOUtqYjR1RVFxbFl5WjBqVzhwZnZ1ank5RTkzWFNXUktaSXRRZ3hMQ2p1SEVQS2R1a3o4dXozMjV2RzhsTWVLek1jbGNMYVRmM0JuUi9rODdxMURtOXVZOVlFTHYzWUxtb00zWWdMZW93djdNRDdQZWVRTU16dFhPWVBYbEx4azFsVW9NZzM1ckp6OWlhVFhSVWlGUXVHekJ4Y1FRbTVCY3lYYkplV2xQT0d5V3hscW11YjJIdklIWjZocU9QcE1lUEg0UnN6MUkwR0xOK0tOSnRaRGlTUlM5TFhEQTRmNDZKbGFTdllQbUxVbVB6VXFPZnlTVThBVXFVUHZPSWhKQVFBQStDQUloY0s0dUxnTEZ5N2dDYzhtZy8wSGVreUVnQlFBL1lWRW9WbjVUaWNyTWNwU0h3cUZ3cXRYcjVKSUpCOGZId2hMdmFlRVFtSGtoWDFKWWVjbEd4c3FpeG9xaTE0OHZqRnU2Vlo3cnlERlI4dDhHbGJ3UEJvaFZGdVNlM1RETkVWTzBkQTFudlgxNzdMdGxrTjlmYWN1aTdseDlQYmhieGR0TzZOdGFJNjNqL3ZrKzJNYnB4ZWx4eVdIWDNZZFBRdHZiRzJzdmJadkhjYm42USt3bmZiNUhxbk5QVmxOdGZVVmhWTGoweGlxbUVDQUNmNjF3RkJGUThkajdQems4RXN0OVZXeVMybklWS1Z1ZmMveGlJa1F3eEJDSkRKbDVOd3ZMQVo3M3pteXBTUXJLZTNKTGQ5cHl4VVpSRjNIMEhmYThzY1hENlJIMzNiMG5XQnVyOUNLZGY4WnE1cXFTM01TSHo2NS9BZUZSc2NmL3ZsY1RqdXJHK3R0SlVNVjZqcUdveGR1dUh0MGE5cVRXMmEycm82K0U4U0hpak1TRUVJbVZrTzZHNWN4dG5JaUVra1VoaEtSUkNhUktVUVNtVXloNEs5SlpFcHBUZ29TaVJ4OHh0UG95aFFhZzZyRW9Db3hxSFJsQ28xT295dFRsUmp5QjljeEdkUmh4RW9LdTZXcHV5dlU0dStjVG9zS0laTEkwNzdZbXhSMnJpUXo4ZXB2WDh6ZGZLUmJtVlo5NlBuakczeHV1K0ZBQjF1UFFNbjIxc1phWm0xNWw2Y0xoVUtwR0V4Vy9QMldobXBkVTB2N1llUEVqYzMxbGRWRjJZck1wNjI1WHM3UmxJZVgyNWoxWkNyTnhtMmt1Skd1b203bk9Ub2o1bTdNalNQejdJN0tPVDAxNHNyenlPdUtURU8rOWNlaXFhVFhYNkVYajI4MlZaZmljZHZrOEV0U25YVk5MYWQvc1RmeDNsbDhWZU94alIya1lWS1Y2RXQyWEJTLzlaMjZMUE5wYUYxNXZsQW94SDlwYU9nYWVRY3ZpYjUyT096a1R3dStQeW41bTBUYjBOekpmM0pPNHNQNmlrS0lTUUVBQUFEdm5OemMzRnUzYnZINWZJU1FucVdyNWJDcFpLcFNmMDhLZ0E4YWxhNHl5RE9ZMTlaYzh6S0p6K2ZmdW5WTFUxUFQwZEd4ditjRmV1TGxzMGRKWWVjSlJLS04reWdiOTFIcU9rWnR6ZldGYVUrZlIxN25jemwzL3ZwZVM5L1V3TUpPa2FGYW0rckN6K3pDWDdPWTlZZ3A3OUZVRWNPbWZGcVVrVkNSOXlMMDJMYUZXLzdHRzFVMGRIeW5yWWo0WjA5NjlHM25rZE9KSkpKUUtMeTJmMzFyWTYyR252SE1MdzkyRnEyWXNtWVgvdEFlZi9mTTQ0c0hOUFZORSsrZGZYTDVqdzQ3M3p1eC9kNEo2U3lxeFQrY05SeG9yL2o4OGY5YVNlYnNXRGg2ZnJMelVtckVWZTlKU3hRZngzM012T2VQcmpGcnl3dlRuaW9Za3lJUUNCTlhiRzl0cXF2SWUvSHc3RzZxa3JLVGY3RFh4SS9jeDg2VDZwa2QvK0RlaWUwR0Z2Ynp2amtpTzR6a204RitFM01TSHhZOGo3NS82bWNqeThGYUJtWjRlMDdpUTRTUXBiTy80bmVFMHpPMS9PS3Z5TTZPN3Y3WVN5akVaSFBaRkRUOWk3MlNxOE02a3h4K0tmek1yNG9QbTNqdjNPTkxCeEdCTUhINWo1WkRmWTB0QjUvZXVxZ3lQLzNtN3h1bmZQWUxoZmEyLzM3QzUzRVRRODhpaEViT1c0ZTNOTmRYcWVzWWlqdk1XTCsvczh5amZjc0RaTlBUaEJnV2UrTW9RbWpFbk05bEk3QWo1NjBiT3FMVFdQUGpTd2RUSGw2Uk0xc3VteFYvNXhTZWpxU3FwU2Q1eUR0NFNVWnNhR2wyY2w1S2xKVkxwOThsRFQwVG8wSC8rbTlOZFhHT0VCTm9HWm9yTVRwWUtOcmFWTnZhV0t1a3JDYit1dUlJaE5lM3htR3pvcThkUmdoUmFFb2RCbTFWTlhWemt4NVY1cWNqQWdFaEFxdWozMno0cjUyVDM4NFIxOUVqRWtsdHpRM0hOODNBMzQ2Y3Q5NWozSUxVUjFjcjg5UFRudHl5Y2drNHZQNTFOcGxJSkVRaVVlaXhIMEtQL1lDM3pOMTAyTmpLcWJQUDRSMEJNU2tBQUFEL2ZTd1c2Lzc5KzNnZFpSVWRFMnUvR1JDUUF1QmRRS1lxMmZqUFpqTnJXMnRMV2x0Yjc5Ky9iMnhzckttcDJkL3pBdDBteERCdEk0dmdsVDhaRExBVk4xcTVCRmk3amJ5MGE1VVFFendOT1RIdDh6MWRqc1BuY1cvK3ZvSFQxb0svOVp5dzJHZktVam45WTI4ZVM3aDdCaUUwMkc5U1ozMklSR0x3aXUwUHp1d2E4OUZteVhiWHdGbDBaVFY3NzdINEtoc2lrVGhzOHRLSFozZlAzbkJJUlVPN3k2bVdaQ1lnaEFZNGVyWTIxaUNFbERWMDFMdGFSbGRibGkvZ2NTUmIwcUpDSGwvcUlMMUxFbjVLZHNLRHdyU25Vb2Z3WEF4emUvZkpxM2NpaEtxTHNqRk11cUM3SktlQXlRUUN3Y3pPclNJL1hVNDNIU01MY2MwcE1vVTZkZTJ2cDc2ZnoyTFc1NmMrY2ZJUEpwSEpVaGxrK0FJOS9EUHNNdk1JSVRSMnliZkhOODNnc2xraGYzNnpjTXNwRXBuTWFXc3R6b2hIQ0NXSFgweUx1b1Yzdzh1cm45KzVUSFlaMUxKZit5REpwYi9FWEQ4U2MrTW9RbWowd2czMjNtUHdCSjhaNi9lZC9mSGpndWZSNTNaOE9tUDlma1crZ1gzb2VlVDF0dVlHRy9kUnBqYk9lRURxeUZkVERDenNKcS8rQmU5QW9sQVYrY21LWmNUZWJhb3BHK0RvaWErOXJTbDVxYXl1TGI0cEVwa2laelFpcVlzWVJmalpYOXRibVVyS2F1TDFwR0xhUmdPYy9JTFRva0x1bjlwcFp1dlNXZWswcjRtTHBlb3gvZm5GaEphRzZwRnoxMWs2KzhuMmo3MTVQUHJhWVRNN3QybWY3KzUwVm1kMnNWc2FEU3pzRm0wOTNWUlRWcEdmTHJYMmtNdG1uZmhtTnA3OTVEdDFHWi9MZWZiZ292dlllYktKZUpoQWdPZEZJb1FZYWxyaTF3Z2hKQkpSYUVyK00xWlhGMlhaZW80V0NURjljNXRPUHltRUtPL0RnZ0NJU1FFQUFQanZDdzhQejhuSlFRaFI2Q3BXUHROcEt2REVDOEM3Z2tKWHNmS2Rubm4vSkxlTm1aK2YvK2pSbytuVGUxaFlHdlFqSGVPQkM3NC9RVmRSbDJxM2NQUWNPTVNuOEVWc1NWWlNsNE9JUktMUVk5c3E4dEkwOUV6R2ZmTDk1VDFyRXU2ZTFoOWcyK0c2UHlHRzNUKzE4OFhqbXdnaGw4Qlozc0VmU1hXSU9MZTN2cUpJc2lYczVBN1pjVEtmM3BOOHE2Rm44dUQwTHNtVzRiUFh5RDcxOGJtYzBwd1VSQ0JZT0hyaE1SUkhud2tqNW5SYzFWanMxSllGVWd1WCtOeDJka3VqL0xOd0dKL0g1bmZjVXh6Q3UvVHI2bTZ0cXV1TVZGMTVGUTJkeVovdHlrMkt3Sk5vbW1ySzdwLzYyZEYzb3FQUGVQbmpNR3NyYmh6OE9uRGgxM2lrUTB4VlV6ZGc1bWNSNTMrei92L0NxL1RvMjNnaTJMK1NSMFFpZkxWWForTmpBbjViczBLZlhrdERqZndPeXVwYVV1V1EzZ1JNSUlnNHR6Zmw0V1ZFSUFRdDN1UXlhb2I0a0k3eHdEbWIvcnE4KzdQcW9xd3pQeXllc1c2Zm5wblZtNTRQanRQVyt2VFdjUktGT21MdUYzaEw3TTFqUWt3Z3hEQ3BMQ1FGOFRqc3FDdUhpQ1RTcVBsZjRqK21Hd2UvYW1tb21kalRiRFZKdWM4aU0yTHVJb1FDRjN6VlljaHArSnpQODFLZXNKcnE3aHpaTXUyTHZZcnZBOUFiR2JHaG1iR2hSQko1L05LdElwSG80cTVWTEdhZHByNnBxYzFRY1ovNE82ZGFHcW8xOUV5OEpuNkVFTHI5MS9jdm56MXFycXVRclNqLzZhNnJIRGFMU3FPTG83RXNacjJTc3BvNGV1WGtIeXdPZUMzY2NySzV2a3BWUzE4eUg2MnFLRnZIZUdCL3JRUHRMb2hKQVFBQStJL0x6TXlNaUlqQWQ1NDJkeG1qWldyN2R2NkNBZ0JRQklGQTBEU3lNbk1ablJkOVJTZ1VQbjc4Mk1iR0JsYnd2WGZrUEQvcm1Wb1Z2b2psc2xtWWdDL25zVjhrRWowNC9VdDIvQU1xWFhuRytuMDZ4Z1BIZkxRNTlOZ1BkLzc2RG9sRWVEcUpHS2V0TmVUd3Q0VXZZaEZDYm1QbWpacS9YbmJBaXJ5MHlvS01YdDhaOGhpL1VMYXhOQ2NaNC9NTUJ6b29xMnYxL2hLV3puNlRWdTNzN0dodTBxTzdSN2VhMjd0M1ZqK2JRSHoxNEtwcmF0bk9hdW45ZktoS3lsSXRwalpEeFUvWFZZVlp4UmtKTlNXNUE1Mkd5YS85OU9qQ3ZwcVMzSkEvdjFteE4wVHFSKzg4YXNhZ29iNzQ2akNoVUpqeThESkNhTnpTTFVNQ0pvdjc3RnNld0dXelZ2NTJSMDFidjhQeEt3c3l6djBrTDQxTzdNOHZ1Z2lmemYvdXVGVGdEUGZQOWs4SUNoVC80blBidSt6VFhGOTE2OURteXZ4MElvazhjY1YyMlVpcm9ZWGRndTlPWE55MXFxVys2dFNXQmNNbWYrSWQvUEZiaUpSRlh6dmMzc3IwbmJwTVE5Y0kzMnd4UGZvMkloREdmTFM1WndYK1ltOGVZekhyWFlQbTZKb01RZ2dsaDE5bTFsYlFWVFVHT1EzRHMrRjZyTFdwTHV6a1QzZ09wbVF4TWtrTVZZMnhTNzY3Y2ZEcnZKUW5UeTcvTVh6Mm10NWNVUkZsdWFuNEV0MWhrNWZpdndrREYzeDE0K0RYdHc5L3UyVEhSU1ZsVldadHhZc25Od1Y4bnFtdGkzZndFankwNUQ5alZWSDYwK2VSMXdjNGV0bDZqSkljc0REdDZhMURtMGZOLzBvY2VJcStkcmd3N2Vta1ZUdGx2NldwajY3ak93YUlQeEJNSUxpK2Y3MUlLSno2K1I1ank4RnYrdlo3RDJKU0FBQUEvc3RhVzF1dlhidUdsNUhTTXJVZDROcU5JcnNBZ0xlRFFDU2FEUjNWVUp6UldKYk40L0V1WHJ5NFljTUdOVFcxL3A0WDZCdnRMQ2ErSGtmTzA3VVF3KzRlMjRZbkdrejViSmVPOFVDRWtKUC9KQmF6UHVyS29aQS92Mm1vTFBMNS8rNWRMNTlGUGpqOUM0dFpUeVNSaHM5ZTZ6RnVnWnlyRDUrOTF0VFdwV2N6di9QWDkwMDFaUjBlS25nZWd6OFlJNFNHREo4NmFLZ2ZRN1hyRE56SnEzL2g4eml5OVlrSUJIbEwzcFNVMWZDb1I1ZUxwK1o5STYrdWMyZUVHTmJaSG1FZHN2Y2U4K0xKelpMTXhJaHplK1hVYVNyT1RIejVMQkloTkhyUlJ0a2ZQWUZBRUpjcnlvNi8zMVJUUmxmVnNQY2UyNjJaTTFRMXJTVktYUCticUNnOWpzOTl2VktTVEtWWk9IcUo0M2V5UTNYWXp1TzBpVVJkUXVkNHR3QUFJQUJKUkVGVXowUW9kOGtrSGxnTVBmNERsODJpTVZTbWZMYkxZckJYaDkyMGpRWXMrUDdrclVPYkt2UFRZNjRmeVlxN1AzYkp0Mlk5L1FJcm9pZ2pJVG44a29hZXNlZUV4WmhBZ0FuNGp5OGRGQW1GUTBkTzcxYlZNN0hLZ295a3NITXFHanArMDFjaWhOaXR6TmliUnhGQ0FUTS82MndsbllLNDdXMVg5cXh0YjJYU1ZUWEdmQ3lkV3lUSnhuMmsyNWk1eis1ZmlMOXppa3hWOHAzNmFXK3VLeDhtRU53Ky9CM0c1MW03alJBdk5MWnhIMm50TmlJL05hb29JOTdFZXVqRlhhdndPdkVhZWlZNnhoWjRIeDFqaTRCWmF4NmUzUjErWnRlZ0lUNlNSY1IwakFmeHVaeW50NDQ3K293bmtraVlnSitUR01IbnRxdHE2b24zVENBUVNYZ2FsTEhsWUtFUWk3cDIyTTRyQ1ArRGxwc1UwZHBZUzFkUjF6R3llSE0zM29jZ0pnVUFBT0EvQzhPd2hJU0VtcG9haEJCZFhkZmFiMVovendnQTBERUNnV0E3WXQ3ejI0ZllUZFdOalkweE1URmp4b3doZGVjNUdieXo4R1FsOFpOWWg5aXR6TEtjRkNLSlBIWHRyd09kdk1YdHd5WXRvVkNWSXM3L0ZudnpXSEZtUXNDc05jL3VYM2o1N0JGZXYybnlxcDN5ZDN4SENHa2FtUFU0VTBCTzVjSEN0RmlFa0pYcmNEd3ZveWc5N3M2UkxZcU0rZEdQNTdxN29BWVBSZUhGbFNUeE9Pek9vbFFzWm4xYVZJaTZqcEhEc0s2alBGbHhZVEUzampyNmpIY2ZPMTh5YXNDc3F4UUpYeGV5WWFocWlvOEdMZDUwWXZPc3pOalFJUUZUT3Z3UjhMa2NmS1drclVlZ3RldHd2TEdwcGt4eUYwSlZMWDA4elFyL2huaE5XTnpkVDBiYmFFQ0g5WDBLMDU0K3VyQ2Z6K1VZV1E2dUxzb1NDb1htOXU0bG1ZbjFGWVYrMDFmYWVvNVdQUDFueVk2THZheHh6cXlyZkhSK0gvNmwxVGUzbWJMbVYwMTlFemxEcWVzWXpQLzJlTXlOSTNHMy8yNnNLajYvNDFOVEcyZVA4WXNzbmYzZVJKWjNWbHdZdnNweTcxSWZjU05kVlNOZzVtckpiaEhuOXRMb0hVZVVwQXFjUHppOVM0aGhWTHB5NkxFZk1BRy91YTZDeTJZWldOZzVTV1RBOVFBbUVOejhmV050NlVzQ2tSaTg0cWN1NjIyTm5MdU9XVnVlbnhvZGMvMHZka3RqNElLdnVoVjRWUnlKVEo2MGFtZlUxVVBCSzM2Uy9BR05tdi9Wc0VtZlVHajBzejkrM0ZKZlpXQmhSeVNSSy9QVC85bit5ZXdOaDdTTkJ1Q0xqdXZLOHB3Q3BraFZ0VmZUMXJmekNzcU1EYzFKaXJEM0NzcC9Ic05sdHc3MkN5NU1qM3R3Nm1lOGo1VkxBSjQ0cVdkbVplYzVPanYrUWNyREsvam1BODhlWEVBSWVRVi8zTXNnNEZzRE1Ta0FBQUQvV1cxdGJURXhNUUtCZ0VBa0c5bjdLR3QxVVgwV0FOQ1A2R282eG81K0JVOXZZaGcvUGo3ZXc4TkRSMGVudnljRmVpc3ZKYXF1TEI4aFpPMDZRazQzRlEzdE9ac08xMWNVNHBsSGt0ekh6dE0yc3JqOTEzY1ZlV25uZDd6S2QzQUttRHhxM3ZyK2V1SnFxQ3htMWxab0cxbmdTNU1RUWpTNmlyYmhBRVhPbGExbjNDVWxaVldFRUlmZEt0bklyS3M4c1htbXRldUlrZlBXeTY0ZmZIcnJlTXJES3pyR0F4V01TVEZyeTVQdW4vZWMrSythWEdlMkxaYXNkVFY2MFFiWDBiUHgxOXFHNWk2QnM1N2RQLy93bjkwZi9YaE85bWsvOHVJQlptMDVRMDF6OUtLTjRzYlE0eitXNWFUSURqaDY0ZGVPdmhON245T0JDZmpaQ2VIUDdwK3ZMc3FtTVZUSGZQek4wQkhUOWl6eEpoQkVjemNkVG9zS2lieXdQK1RQYnlJdkhoanNGenpZTDFoK2JHakp6a3RJSkZMVE5wVFRSOHhoMlBnQkRwNVNJVUllcHozdTlzbkVlLzlnZkI3K3BhVXFLZU5WcmhVeGQ5UGhzSk03bW1yS3luSlR5M0pURFN6c0YyMDkxZWVCRld2WEVaWDU2UXhWRFNWbE5TcGRPU3N1VENRVURwKzlWcW8yWEgxNWdZSURhdXFiVkJkbE5WYVZORmFWdkdvaUVJSVc5M0FaSUE0VENPNGUzVnFVSG9jUUNsend0V1RZR2wvMkt4dXRJNUpJazFmL2NuWGZ1cExNeEpTSGwydkw4aWF2MnRtejhsaGRNckVlSXB1aXFLNWpVRjJVZGZmWU5sNTcyNkNoZnBOWC8wd2dFRzcvOWQzTFo1R250c3dmUG51dFMrQXNJcEU0N3BQdk94elRkZlRzek5qUTRveDRlNitnNTQrdUlvUThKeXhxckM0MXRockM0N1RodjFURlBNY3Z5bzUva0JVWDVqNTJYbVZCUm1WK3VwcTJnZmhQNjdzUFlsSUFBQUQrczZLam82dXFxaEJDU3FwYXhnNCtuV1hzQXdEZUJRUWkwZERXcXpvbnZyV3VyS2FtSmlZbVpzcVVLZjA5S2RBckRaWEY5MDc4aUc4cjV0TFZBNUtXZ1puVVB1dTR5b0tNN1BqN2t2VjZDRVFpdTZXeEtDUEIwdGxQVG9qSDBpVkF4K1IvN0oxM1dGUFhHOGRQQmxra0VEYXlFUUdSS2FLaWdJaDc3NzJydG81V3JhdHExVmF0OXFldDI3cnEzaHYzUUVWUUVGVDJrTDMzQ29Uc25kOGZSMlBNSXFDdG8rZnorUGpjbkh2T3VTZkpUY2o5M3ZmOXZpN1FJaWQ4ejRyODVLZDZMdHZHeFh2Nkw4ZGhBazY3OXAxb0pxclhzWXpxRWxoMlhTSVd3UVYwNkJ5aXNWeVhuaFNseCszOXZyOTYrK0E1NjF6OVE4bFVPZ0NBejI2U3lXU0tDL3VFQitmRVFrRkpWZ0pVckZUbzNIZDg4dU1yRFpWRlpUbkp1ak8vZUd4bXlldVhBQURQbm9OVndwUnNYTHlnWTNwVGJibTZFWHZRcUc4elkrL1VsZVZudjN6bzJYT3c4aTRXb3lZMTZob0FZTkRzZGNwNm1XMEhINmphMUpYbHcyS0ZBSUJuVncrVVppVnFYQnNNcWdyZnMwSmoxbWUvYVN0Z2NwbFVJaW5MVHN4TmlNeE5mTUpuTXcySTVNQmhzN29ObWE3aWRlWFRhNFJiUUorVXlDc0pEODdGM1R3YWQvT29pWlc5czNjUGUvZk81bll1cHRhT2ltS0NPYThldjdwM1JzZUxwcHZoQzdaQXRhdXB0Z3dLVWtabTFnTm1ydTdRT1NUcTRoNnBSS1RuUFBidS9uTzNYazErZkRudTVsRStwOW1uMTRoL0l0TEgxYitYcTM4dnVKM3c0UHpyNS9lY3ZMcjdxc1UwalZ1MlcxdE00cTU1b2NxaFVpRmpGL2ozbTBDbFd4QXAxR3U3bGxYbXAvbUZqYkZ4OFd6ekNrVUMvdlc5SzZFZzFXWEFwQzc5MzR0NXo0cVBpTHQ1dE51UTZaNDloNmlVZ3pRZ2tzWXQyMzFqMzZyQzFKaUszSlNqYXlhRVRWcnMyM3YwdjJBcXl1ZXdJcy90eUl5OUE5V2x2bE9Ydy9kdTFLSS9vaTdzU25ody90SHBQL0lTb3diTlhxc2VoU2NXQ3ZpY1ppcmRZdUEzUDdmM0Nhb3N5Q2pPZU9IWXFTdUJaR2p0NURGKytaNzZpZ0tGalpwVUlwRktSS2J0SElkOHU4SFZ2NWRJd0V0NGNBNEFFRGhzbGt3cUVVa2xpaFMvenhta1NTRVFDQVRpNjZTOHZEd2lJZ0p1ZCtnNWlrQkIzalFJeE9jT2dVeDE3alkwL2U0aEFFQlVWRlNYTGwzczdWdk9ta0Y4bmxUa3BZWHZXYzVqTldGeHVPRUx0dWcydzFhbnJpdy9OeUV5NTlWalJ0V2IybmtPSGdGZXdVTnpFeUlMVTJNTFVtSUtVbUlNaUNRN3Q4Nk9udDFzMm50YTJMdVNxZTk5ei9jY01WdXhqVGNndG1qR0pKTktvUDJRSW1FdGVQUjNHbnU2K29jNmVBU1VaU2UrdUhOU1d4ODlrY2xrTU1CSFMvVTlEQURBME5nTXVqN3gyVXdvOFFpNDdQU25Od0VBM1FaTjFhalhXTmk1T0hoMEtjdE9Tb204b2x1VHlubjFHRmFhOSttbExrUHNnaHYzam02Q2gxT0dURFhxTjMwbEJvTlZzWjhIQUJpWldVLzg2VUJ4UnJ3aWF3K2ljSnRXbnJDaHNyZ3lQMDNIQ211S3N6UzJDM2pzVi9mUEZxYkdWaFprU0VRQ21NN1pjK1RjZ0lHVHRaMXNKQXExeC9CdkFnWk16bm4xT0N2K1FXbldxK1RIbDZHOXVxR3gyZndkdDJBS0ZiZVo4U0h1K0dMUkd4TXJLMGYzQVROWDE1WGxoWTcvSHA1K1laT1doRTFhMHFyWnVnNmE0dE5yUk9iemU1MlZpdlQ5RXpEcnE1NWRQVUNrVUlmTS9WVjlMODZBME9JbkNLSVFsOU9mM2E3TVQ2UFN6WHRQYUx2THVGZ2t2TGgxUG53Ny9NTEd3RUorQ3FRU3liT3IrNWwxbFhFM2oza0VEc1NwaVJzR0JPTFlwVHVmbk4rVkdIRmV5R05uUHIvbkhUTDg2czZsNWJrcEtqM2hLWFI5MzA4WWpJWjRMdWdYbHA4Y3ZYMU9rTXF1R2IrZVZLN3dJSlZJMHA3ZWlMbDZnTTlwcGhpWkRwNnpYaUg1QVFDd1dHemZxY3NkUGJ0SG5OaFNtcFh3OTA5ak92VVkxR1A0Yk9YVTVzSzAyQnY3VnFrY3BUUXJBZnIwKy9lYjRLSGtqcDhhZFUxajB1akRVMXNmbnRxcW5PTDNPWU0wS1FRQ2dVQjhoY2psOG52MzdnbUZRZ0NBbVpPM2hZdWZIb01RQ01Tbng5ekoyOXpadDZFNFRTQVFYTDkrZmRHaVJhaFE1aGVIWEM1UGVIQSsrdEplbVZTQ015Q01XUGk3U3E2TlJxUVNDYU9xdUxJZ296d25xVFE3a2N0c2dPMUVDclZqdC83Ky9TWllPYnJCYUplNjhvS1V5Q3M1cng3ejJjemlqSGdZUUFFbENXUHpkbFM2dVhmSWNKVWN3QkVMdCtnNHRFd3FUWHQ2SXpiOHNGZ29vSnBZZEIwMFZmZFNNUmhNL3hrL0hWODc2ZFc5TS83OUpyUldibnYvV1lzQkFCMjc5eDh5OXowN3FuT2I1OWFXNWtLSkJJZkhVNHhNZWF4R2RtTXQxS1NTSTYrSWhYd3lqZTdYWjZ5Mm1YMTdqeW5MVHNwTmVNSmhNblNZNzJURzNBWUFXTmk3V2p0N3RIYnhYa0ZhaTlrNWRncHc3QlNnenlUREYyeFdkcTJLdnJRditmSGxYdU1XQmd5Y0RGdGdHTTRQK3g0U1NHVGxnWGdEWW5YUjY5S3NCQUtKNGhiUXh6Tm9TQWUvRUVXa3pPMUQ2MFY4YnVlKzR3ZCs4N1A4ZlpkeUF5TEpPMlNZZDhnd2JuTmpjVVo4V1U1U1dYYVNUK2hJRlUrZjlyNUJJeGFvbmpaaUlaL0RiTURoRFl6TU5MZ0JIRmc2VlBTKzdaZDZ3RkViSUZLb0tzRkJIeDJaVkhyNzREcXhrRDlzM2ladFZRNWJCWWZaOE9UOFRnQkF2K2svcVlmeXhkODZuaEo1VmR0WWJqTkRzVzFBSUhicU9iaXFNTFA3MEJucWNsNXk1QlZtWFNVME9OTVdEWVRGWXZ0TlcyN241dnZzNnNIUmkvN0E0UTBrWXFGRUpORFlHV1paYWtNdWs2a1BsTXZmeEloSkplTFhjZmZqYmg2RGR1YnRmWG9PbUxXR1FxTXJlNmhCSERyNno5aHcrc241bmRrdkhyNStmdTkxM0gxWC8xRFBub05kZklNTmlDUzZoYTNDZTZ1eHBxd2lOOFhTd1UzeDhiUjE5VkdleXNUS1FWbWl5bjc1Q01qbHlpM1d6bTB4cXYrWFFab1VBb0ZBSUw1Q0tpb3Fpb3FLQUFCWUE2SnoxeUZZbExXSFFId2hZSEg0RGoxSE5aYm55Q1RDa3BLUzB0SlNKeWU5YkhvUW53bDhUdlB0USt1TDBwNERBT2lXdHFOKzJOYWkyQ0dWaUMvOGIzNVZZYVp5OFRJaWhlcmsyZDBqY0VDSHpyMVVFdlFzN1RzTW5MV20zN1NWeFprdml0SmlTMTYvZ3M0MVhHWURsOWxBTWpRYXBMTW1sd3A1U2RGUEwrOWpWSlhnQ2FUZ01mTzZENW1ob2sxb3hNTE94YTFMV0c1Q1pHYnNYU0dQblJGelcvOGpkaDAwRlZvUks2SXpTQlNhU2hDS1JDd0NBQmdRMzZnd2RFdGJIcXVSVVYxaTdlekJZVEplM2owTkM4OFR5WWJhanVMZXRjL2pNOFo4VG5OYTlIVkZPVEFWNmlzS1lRU0tmNy94ZWk3KzV2NDF6ZlZWNnUwOE5oTk9lSHJEVEkwRHV3MlozckZiUC9WMkZTbEJKcFBDZDEvbEJTR1F5T3B4T2wwSFRyRjI4bkRzRktBU0xKYis3TmJyNS9lSUZHcWZLY3QwNktHR3hxWmV3VU85Z29kcTNJdkQ0ZFhGbEtMMHVGc0hmcloyOXBpMTZhejZrQzlYUUkrNnVLY3lQODIxUzI5dHIwYXJrTXZsOTQvOUp1Q3kzQUw2ZE96V1Y3MERoOW5BZVNzNnQwakFnRWxXamgzdDNWVnZMdkk1ckxpYlJ3RUFIb0VEVzFTOU8zYnI1eGJRQjZhK2p2eitmeEkxN2Vuaytxa0NMbXY0Z2kwcW9nOGsrZEdsVi9mUFFwbEpaUmZOeElMZFdKZjI5R2JxazZ2d1NWazZ1RHAyNnBidzROeWhaY04xcnlwbzFMZlZSYStMMHVQeWs2THprNklOaU9RT25VUDZ6MWlsVUtqVG45MnF5RTF4OFEwS25mQ0RZcFJ5a0ZkN254N0t6ejB2TVVvcUVZLzgvbis2ai91NWdUUXBCQUtCUUh4dFNLWFN6TXhNRm9zRkFEQzFjemMwMWN1Z0ZJRkFmQ2FRamN6TW5ienFDcEo0UEY1NmVycTl2VDBxd1BlbHdLZ3F1YkpqTVl4YzhBd2Ewbi9HS3BJZU51UTR2SUdUVi9lS3ZGUWMzc0RhMmNQR3hkdlpPOURPelErYUFNcmxjckZJcUhHZ1k2ZXVqcDI2QWdBNFRmVzFwVGtORllXMVpYbXUvcjBwUmliNnJKWlpWM25uOEM4VmVha0FnL0VKSGRscjNFSXF2UlcyK3A0OUIrY21SQmFteGxnNnVFRkZCZ0FnazRwbFVpa09id0FYTHhFTGdWeU9KeEJoRmg1RXJCUnFBUTJiaUJSVjdRUDZaeWswS1RNYjU2cUNESmpHK1Bqc24wSWVtMjVwNTY4em1RdHZRUEFNR3BvWWNUNDFLcnpIOEc4MFdoR2xQNzBCNi9xcEdFTHBvTFkwOTUxM3RScGlJVjliMXB0eThJc09CRnlXeGhkRUdUNkhCZk0weTNOVFhqKy8rL3I1WFpVTytTblBBQUJVdWtWcytDRjlEZ29BOE9neHFJTmZjSXZkb0phaE1WOVNJMlhaU1RGNnIwRUhGSnJKNk1XYTYvcDlPUEczVHlZOE9JZkY0VjE4Z3hNaUxqVFhWN0VZMWMzMVZZSER2L0hvcnNIbXJFVmUzanRUbUJwTHB0RUhmZk96WEM1bk1Xb1lWY1ZTaVZnUnZkaDM2bklkSVg1UkYzYkRoRW9GNm9JVUFPRHBsYi80YkNhUlFsVko2Tk9Hd290TjQ4Y2NmaXBOclIyZ0E1MEs4SVRFRTBqcWU5bU5kWWRXaklRQlZuUkx1NkJSMzNvR0Rha3R5WUhSVXJwcDd4c1VNblorWlVIR3EzdG44cE9maW9WOEFaZXRISGNKODJwbDcxYzIvUHBBbWhRQ2dVQWd2amI0Zkg1cWFxcE1Kc1BpRE13Y3ZYUVU4MFlnRUo4aFdEekIzTW1MVVpvcEZRc3pNek5EUWtKTVRQU1NHQkNmRmtaVnlkbk5jL2hzSnA1QUdqUjdyWTdFTG5XNkQ1bmg1Tm5kMnRrRGIwQzRmWERkNVQ5YmJVRFRmOFpQd1dQbXRXcElUVWwyUlY0cWxXNCtZZVZmeW80d2VtTGwxQkZHQmsxZWM2anYxR1d3OGQ2UmplblBiZzM5YmlOMFdUcTM1ZHZ5bk9TSlArMjNkKytzY1JLWW9rZzFzVkJwaC9rK2lqQW9LMGYzREFBcUN6SUtVbU56WGo0Q0FBeWN0YVpGWmNRN1pIaGl4SGwyWTIxQmFveUt0Uk9VVnpLZjM0UHFvWjVXUWREQVcyUGVVM0hHaTdpYlI4MXNuQWZOMWh5a3B1N2xySkdhNG16b1NLV2p6NGwxazYwYzNZZk4yOFNvS240ZGQxOWJOMFpWc2NLTXJFVXNITnowMGFTZ1F6a09yMi94UkI2N1NiblVZSnRSUDBNK0l0QVZXeWFWUERpK1dkRklJRkdVdFp2SWN6dUlaTTM2c3Z4OXhhU3lJQ1A2MGw2b3FKNy8zN3ltMm5LbzEzZ0dEWEgxRC9VSUhHaGgxOEhCSTBDSDhYYkhidjFNck96dDNIUzVMbFFYWjZkR2hRTUFRaWNzVWs1TjVYT2FuMXpZN2RhbHQzb0ZUeDBJK1Z5NFNKVnFnL3BBTTdVTUdEQ3BQRGVsMitEcGJnRmhVUGxxMTc2VC9pNU90aDI4UnkvK2c4TnNTSDkycTFQZ2UrNXNNSFJVbjhqTkx4cWtTU0VRQ0FUaWE2T3FxcXFrcEFRQVFEQTBzblR4KzNKajZSR0kveVlZRE1iVW9ST0pac3B0ckM0cks2dXNyRVNhMU9lUFNNQVAzN09jejJaUzZlWVRmdHB2YWQraFZjTU5pQ1E3TjEvbEZwS2hrWjVDQ1kvTlZGZEpJazcrcnpBMVZ2ZEFHQm5CWXpPdjd2eFJkOCtwNjQ0YW02dUczRktNVEFFQUt0N2tJaUVmWHMvcnMzSUFBTE8rRWdDZ1BybVF6d0VBS0ZRQU8xZGZBRUJWUWNiRGsvOERBSGdGRDNQMkRteHhjaXRITjBzSHQ3cXl2SlRJSytxYVZGYjhBejZiQ1FEbzBuK1NucXNGQUxUVGtvblozRkFOUlRSdDZwcytGS1hITStzcURJaWtkdHBOY09SeU9ZZlp3R0xVWUhGNHY3QXh5dFk1QUlEWThNT3BVZUhtdHUzSHI5aW5Vb1VOVWw5UmVHWDdJcGxVcWlKRWFoTmNWSUFhb25JeFFkMDRkdW8yYzZPR0VuNXl1ZXoyb2ZWTk5XVm1OazVEdjl1bzBWZGJHZjBqczlwQWU1OGVqS29TRXl0N3VxV2RpWlU5L0tmeUhCc3FDdldjRFlQQkFya2NBTUNDcHdTRmFtSFh3Y3pHQ2NiaU9YdDFkL2JxRHJQTXlEUVQ1UUFvc1VpWW14RHBGVFRFd2FPTHRocC9FS2xFOHVENFppQ1gyN241K1lXTlVkNlZHblU5NDltdHZNU29iemFmMXhqeHBKSEdtaktZT2E1YkROVkc2SVJGaWlBc1dBaXZWY054ZUFJT2o2ZlN6V0ZaaHFiYWl1YzNqc0JkRFpWRkFJQ0NsR2N3K0JRQU1Iak9lcFhodHcrdGg4VVpBQUJTcVFRQUVMNW5wV0p2eCs3OU83My9HZmtNUVpvVUFvRkFJTDQySGo1OENEZmFkUXdrR3JiNmxoY0NnZmpra0toMEs5ZUFvcGUzNVhKNWRIUzBsNWZYcDE0Um9nVVNIMTVnVkpWZ2NmanhLL2EyVnBEU1NNalkrVjM2VDlTbjUrMkQ2OVNEWmJqTmpTeEdqVDdEWlZKSml6MlZqYTRVd0N3ekRQWTlOUUVtN05CTTlYS0psa21sTUpESHpNWlp1VjNJNDhEWUU4TGJPQ2xMUjNjeWpjNW5NOFZDUHQzU3J0LzBkOWVjN01ZNm1xbWx0a040QlE5N2NuNW5jY2FMcHRweWxVaWx4SWdMQUFCbjd4N0tOYjgrSVJ4bUE0elQ4UXdhcWlNd2hNZHFra2tsaG5SejJFZTVaMzd5czlTb2NEeUJOR3JSTm1OekRlSUNqOVgwNlBRMm1WVHFIVEpjSDk5OWRXcEtjcUN4dEo3OXlWUWpNbFdEdnZiOHh0R21taklDaVRKNjhYYmwxMThxRWJkS2ZwSkpwWEs1SElQRllyRXRxRm82R0RadlU0dDl4aTNiclUwbmdpYjBpb2RXam01ZEIwMDFzM0V5dFhZMGJlZWswVitmeGFpOWUyU0RrTWNaOHUydlByMUd3TURBMHh0bk5WUVU4am5OWGQvYTIyc2o3dWJSMnBJY0lvVTZmTUZtbFNmZWZjajAvT1RvcW9LTUcvdFdUZi9saEVaZFVwMkt2RlFBZ0ptTms4WVUxeFpSWG9PMlFuZzY2RDFwU2VEUUdZcUhQSFpUWnV3ZDVRNDF4ZGt3ZmhBQU1QQ2JuMVdHNXlZOFVSSGw4eEtmS0xZL3lyZnhQdzNTcEJBSUJBTHhWZEhRMEpDZG5RMEFBQmlNclZldmxnY2dFSWpQRWh2UG9LSlhkNEJjbnAyZDNkallhR3FxYjJBQzRwT1E4ZXdXQU1ERkw5akswVjJmL2cyVnhZM1ZKYzQrUFhXazhId0lLdFhjTkpLWEZIM24wSG9yUi9lcDY0N3E3cW53ZFlLWDB5SUJUeTZYUDcvK056U2dVZXdTQ1hqMUZZVllIRjY1VVlXRWlBdjJibjdROTcyK29rQXNGQkJJRkJOTE8rVStqYlhsQUFBeWphNjQxc1Zpc2RaT0hzVVo4VmdjZnVRUFc1VmR1azV2bkVXaDBjZjh1RU05MkFvQTBLbkh3Q2NYZGdHNVBDWHlhcDhwU3hYdFpUbkpkV1Y1QUFDRjI3cWVTQ1dTMlBCRDNZZk4wc2NwVEg5cVNuSnU3RnZGWXRSUWpFeDZqVjJndkl0RW9mRTV6VTIxRmJEd1ltbFdBZ0RBMGw0MTE3S3B0dUxPNGZWUVFJdzh0OVBGTDlqRk45akU2dDBMeTJMVVhObXhwTEc2MU56T3BmK01uOXF3U0c1elk4bnJsekRFakV5amV3Y1BVemRCMTRmeTNOVFk2NGNCQUVPKzNhQXNTTEVZdFpmKytONHphQWlNbDlHSHZ4WVA1TEdhZW8zL1h2OGhlaUtYeXdWY2xpS1hEV2RBMERQNkQ0YzNVS1N5YXB2NS9ySGZoRHlPc1lXTlcwQWYyRWdnVVp3OHV6VlVGRDQ1djlPc25XTjduNTdhaGxjV1pNVGZQZzVyN2FtZjgxZ2Nidmo4emNkK25saFRuUFgwOGo3bGMxNEgyUzhpb0QrZFBwMzFnVXcxTnRZalNxdTVvWnIvMW9wT2diV1R4dy83SXVEMitkKy9hNnd1bmJydW1PSk1Wdi9DblBmbmRlTGJEK09lQlgya0V2R3lJekdLdmY5b2hOM0hBbWxTQ0FRQ2dmaXFlUG55cFVRaUFRQllPSG1UcUcydno0MUFJRDR0SktxSmhiTlBmVkdhUkNLSmlZa1pPZklqbEZSSC9FUHdPYzFOdGVWd096Y3hTbHMzSTFPcmR1MDdRWi9zVTc5T2wwbWx6dDQ5SnY3MDF6K3hKSDJrTGxqT0Q0UEY2cDlxQndCSWk3NE9pOXhEZkhxOU96TnpYajJXaWtXT250MTBoUGxrUExzWmVYYjdoSlYvdGZmcFVaUWVEd0N3ZGZYRjRuQk50UlZVdXJrQmtTUVJpMTdlT1FrQVVNNWZlM2IxUUhGR1BNejV3dUhlWGNHSmhRSjJZeTI3c1Jadm9QbjVVdW5tanAyNjFwWGxrV252SmNDK3VIMENBR0JoMzBISHhiODZUYlVWdHc3OFhGMzAyaWQwMUlkb1VoSWwwM29Pc3lIdTV0SFVxSENaVkVxa1VNY3QyNjFpVVcvcjZsT1FFbk54NjN4ek94ZVpWRkpkbEFVQVVHZ1pDb3pNckVjdi9qTXZNU28vK1dseFJueHhSdnpqTTMrYTJUaTE5d25xMERtRXkycDZkSG9ibjgwMGJlYzBhZFdCVnIzakNoNmYvUk91bkZsWEVYbDIrN01yZjNrRUR1elNmeElVeTJEOGxFakFWU2tUcVFLTFVYdHovMnE1VE5aOTZFeVZtblExeFZtTTZwSm5WL1lMdUt3K2sxdklKd1VBTUtwTGVhd21BSUM3MnF2Uk5qak1ocHJpN09xaTExV0ZtVldGbVIyNzlSczhaOTJIVDh0ak15dnowNnFMWHZjYXR4QUE4UEx1NmVLTWVDd09OMkxCRnVXektHelNqelhGMlJWNXFUZitXajNqMTVQbXR1M1ZwK0kyTjE3ZnUxSW1sWG9HRGRGbXpHOWlaZGRuOG84UFQyMTlkZitzazFmM0ZzL3dyUGlJcW9JTUFJQlgwRWVvT1FoeDhRc1pObTlqaTkzdUhkMlUvdlNtU2lQTTR3TUFzSnZxRzZ0THlUUzZSb3QzYUlNVmYrdDRhVmJDekkybmxkdmJkbnAvUXBBbWhVQWdFSWl2QjRGQWtKcWFDZ0FBR0t5MVJ5dCtaeU1RaU04UVcrL1ErdUowSUpjbkppWU9HRENBVENick1RanhDWUFYeGdBQVdORmNXemVQd0FHd1NIbE5TUTZzSjZXdFJ0dm5qTE4zSUV5NG85TE4vY0xHZEJzeUhiYnoyTXpZOE1NQWdLNERkVVVlOFRrc0FBQ1VYV0IwaG90Zk1BRGcycTZsRFpWRk9BT0NYQ2FEcVlLK2I0MXlvaTd1ZlhuM0ZIU3c0ckVhSDUzZU5ubk5ZWmhrMUZoVENpT3FkRGdjRFpuN0M1VnVyaHd1VVZPY1haUWVCd0FJSERaTG42Y3NsWWdCQUFVcE1VOHYveVVTOEt5Y09pck0xOXRBK3JQYldTOGlZTVFUVE0vTWZ2bElKcFZhT1hVY3NXQ0xtWTJUU3YrK1UxY0llWnpLZ2d4b0ZrNHlOUEx0UGNvdmJMUktOeHdlNytUWnpjbXoyNENacTZxTHMvT1RvdktTb2hzcUNobFZKZERER3dCZ2FHdzJmdm1lRnFzcmR1ay9VU1Z2VkN3VVBEeTlMZnZGUXdEQW9ObHJhYVpXaVJIbml6TmVwRCs5bWY3MHByMTc1eTRESnJsMUNadTFTWU4xbERJQ0x2dnk5a1djcG5xM2dENjlKNm9hK2JzRmhBMmM5WFBFaVMydjdwMlJpQVQ5WjZ6U2JZaFptWjhHTTg3VVh6VDlxYThvekgzMXVLWWtwNllrbTlOVXIyakg0dkQwOThQMzlFY21relZVRmxVVlpGUVdwRmNWcERPcVN1QTUzMnZjd3ZMY2xHZFg5ME1QSmx0WEgrVlJPRHgrMUtKdEo5Wk40VFl6cnU1Y09uUGpHVmhkVVFHZnd3cmZzNXpUVkc5azNxNy9qRlU2RnRDNTc3aWNWNC9Mc2hQdkhQNTE3dFlyeXBYc1ZLZ3N5SUFab3gwNjk3TFc0cFgycVVpTENnY0FxRHZCd1NxZnRXVjVoMWVNNHJFYUxkUmlCcjg0a0NhRlFDQVFpSytIbXBxYTV1Wm1BQURaMk56SVFxOFNQd2dFNHJPRlptRlBvVnZ5bW1xNVhHNVZWWldMaTh1blhoRkNNeEt4VUk5ZTczQVA2Sk1XZmIyaHNpaGs3UHgvYkZFdEkyOVRoWFU3Tjc4K2s1Zks1VEpsbFlmSFpsN2RzWVRGcVBFT0dkNmhjNGpXSThybDBCUGQyTnltTWorOXJpd1BnOFc2ZCswTEFMQjI3dFJRV1FTTGYxR01USU5HelhVUENCTUplQkVuZm9kdVdTRmpGM2oySEh6czU0bmx1U2xQTHV6dU4yMDVBS0N1TEI4bSswQ2JlWTF2aEFHUkxPUnpsVnRpci84TkFEQ2ttenQyNnNaVFN4MkNkUWFVQzVEVmx1WUNBSW96NGpGWWJJOFJzNE5IejlQVHBrZWQxM0VQN2gzZENPUnlNbzJlbHhnVmRYRlA2UGdmaHMvZkRGODZqZE9hV05sTlhYZFVKcE5KSldJc0ZxdFBMbEk3Wnc4S2pVNGdVNU1mWFZJMkMrTTJNLzcrYWJTZG01OWJsekJYLzFDNnBXMkxVMG5Fb3F6NEI4OXZIR211cndJQStQY2JEMDIxWFh5REdpcUxFeVBPWjhUZUtjOU5LYzlOTVRKdkZ6QmdzbS92VWRvRU8xZ0hvS0dpMEthRDkvQUZtelhxVFozN2pCSHkyTkdYOWlZL3ZpS1RTZ2QrODdNT1dhbzhOd1VBNE5ZbHJNVm5vUU4yWXgwOEgyQnRSSnNPM2pZdTN1M2FlMW81dXJVdDdTc2ZFVm4yQUFBZ0FFbEVRVlI4ejhyaWpIaXhrSzlvTVRKdlorL2UyZG03UjFOdGVmanU1VEtwMUMwZ3JQdGJNVmNaS3QxODVBOWJMMjZkejZ5cnVIVmd6ZmpsZXhVR1QzbEowVS9PNzRSVzN5YVdkazh2NzVPS1JXS1JRQ3dVaUVVQ0Nkd1E4c1VpZ1ZqSUZ3djVVUFhtc1JydkgvdHQ3STg3TkM0MTY4WEQrMGMzaW9VQ21xbWx0bnFSbndvZW01bjA2QklBd0svUE9KVmRSV214MEVMZWdFZ0tHYnVnMitCcG4yaU5IdzJrU1NFUUNBVGk2Nkc2dXBySDR3RUFxR2EyQnZyVjBFRWdFSjh0ZUFMSnlOS0oxMVFyRUFncUtpcVFKdlhaWXVYb3Z2cE1rdjc5U1lhMEdiK2UxTjNuMFprL0g1L2RyczlzK2t0TGRlVUZNcW1FU0tZU0tWUU1CcHVYRkEwQUlMYyt5eHVMd3dId3pndTVPUFBsL2FPYldJd2F6NkFoS2xlMjhLcGVJWXRVNUtWSkpXS1NvUkhKa0JaOWVSOFVGR2dtRmdDQVlmTTJEcHkxUml3UzRIQjQ2QTVUWDFGNFk5OVBqS29TZ01IMG03WWlZTUFrQUVEL0dhdnVIZG1RR0hHK3FiYmNJM0JBL08wVFVDWURBRVJmMnB2OCtMTCt6NExMYlBocmtlYUNYR1NxOFpLRGIyeVNjeE9qWU0wMUl6UHI0UXMyZjBoWnZkeUVKM2YvL2dYSTVjRmo1bmwwSDNEcTEra3Y3NTR1elVybzNHZGNlNStldW1PQ3NGZ3Nsa0NFdXA1TUtwVkpKUmdzVmpsTGpzTnNZRlNWTUtwTHFnb3lLdkpTb2RrOEFJQnVhUmN3Y0xLTGIxQlJlbHh1UW1SWlRuSjVUbko1VG5Ma3VSMFc5cTd1WGZ1NGRRbFRMc0FIRVhEWlpUbEpoYWt4dVFsUG9KbTlBWkVjTm1tSmY3L3hpajdtdHM2RFpxOE5HYnNnNmRHbGxNZ3JySWJxSitkM1ByL3h0MS9ZbUlDQlUrRGJxcUE0NDhXak0zODJWcGNBRE1iZTNmL2xuWk5DUGxjazRJa0VYSkdBSitSenhRTGUyeFllSEpJYUZZN0Y0UWJNWEszdE5ZRnhVcTRmcGtrNWVIVHBObVM2blp1Zm5hdXZjdGJraGYvTlp6ZlZBUURZamJVQWdIdEhObXJMU0lVZndPTnJKMkV3bUQ1VGxoa1FpR0loMzlqQ3hzRWp3TEZUVjN0M2YrZzN6MkV5em0yZXcrYzBXenE0Nm5CVmQram9IenBoVWRTRjNjVVpMNkl2NzFQa01PWW5QMVhVbml2TlNvQzJZdHJBRTRna1F5TWNuc0J1ck0xUGlzNkl1ZU1kTWt5NUE3dXBQdXJDN3F6NEIvREVucnptY0l2UmM2MGlLLzUrenF2SExYYVRTY1VhMitWeWVjU0ozL21jWnJlQU1QVktsekRXMHNVdmVPQ3NOVzByRlBpNWdUUXBCQUtCUUh3bGlNWGk4dkp5c1ZpTXdXQnA1blk0TGVZYUNBVGlTd0dMTTZCWjJOZm1KMHFsMHJLeU1wRklSQ0RvTW1wQmZFMlFxY1pFL1c0dGNKc1p5a0VaT2toNGNBNTZzU3ZqNU5tdFRRc0VBSURLL1BTNFc4Y0xVMk1JSk1xQVdXdjgrNnBHTkpoYU81Wmt2cngzZEJNczd0N2NVQTBBY1BMcVhwbWZYcDZURERDWW9OSGZLVG9iRUVuS2wvMHBrVmNaVlNWa0duM0VnaTNPM29HdzBhZlhjQURrOTQvOVZwZ2FVNWdhQS8yd09uYnZEL1V2UEVHcmoxV3JVUFowNytBWGJPbmdabVJtTmZTN1RTcTVWSzNsK1kwak1xblVLM2hZOE9qdkFBQ1RWaCs2ZlhCdFRYSDIvV08vdlRYMk1zVGljQmdNRm9QRllyRTREQVlqbDh1a0VvbE1LcEZKSlZLcFJDNlR3dmdYQU1EWXBic3dXR3hzK0dFZXE1SEhibEwycUlKQ1E0Zk92Vno5UXgwOXUwR3JlSmlSeDJFeWNoTWljeE1lbCtVazE1Zm4xNWZueDRZZjl1MDlHaG9uSlQyNlhGV1lVVjJVMVZoZG9waUtRRGIwRFIzWmZlZ3NqU1hrREkxTmU0MWJFRGhzWm5MazFjUUg1empNaHBkM1R5YzhPQjg2L3Z2dWI0dXBTY1NpKzhkK2V5Tk55dVV3RTFQTEswOGlVcWgwQ3hzc0RsOVhscGY4K0lvQmtSSTJhYkY2VHg2YjJWaGRTak8xaEI1dGJRWnZRTkRvWGRWVVc2NGNZZ2FWS1IwMDFaUUJBRVI4YnREbzc0TEh6RmQybDRlSzRmbmY1elhWbGhzYW00MWJ0bHUzNFZIM0lkT3JDek56WGoxK2RlK01zMWNnUFBtRFI4L0xpcnR2YUd4bVp1TnNhR3hLTWpRbVU0MUpoalFpaFVhaTBJZ1VLdFNhaVdRcWdVU0IwVlZ5dWZ6c2I3TXI4OU1mbi8zVHlhdTdRaVVzelVxOHVuT0pXQ2lBZFNlSEw5aXNJN212YmVEd0JrUkt5LzczUWg1YmNUNHJreEo1TlRjaGtraWg5WnUyVW4zdndGbHJPblFPZ2ZVS3Z3NlFKb1ZBSUJDSXJ3U2hVRmhjWEF3QXdCb1FhWmFPdXUrNEloQ0l6eDhNQmtNMXQ4VVRLV0krdTd5OG5NdmxJazNxdjBQdzZPOVVQSDIwY2Z2Z09wamQxaUltVnUvbGRKTnBkTStlZ3dOYUtqeXZBN0ZJV0ZPUzNibnZ1SjRqNTZyRXhVQzZENTFaVTVKZFU1elZXRjBLRlFjSDc4QytVNWJSVEMwOUFnY1lHcHZycU5UZWIvcEtLdDNjTzJRNHpkUlN1ZDJuMXdoelc1ZTRtMGNyQzlJSkpFcnc2SGxtN1J3QkFIMm5MdE5kNzZ4dDRQQUdrMVlkSU5Qb0gvNVh0ZnZRbVVtUExpcHNzMjFjUEdkdnVaaWJFSm4xSXFLaG9wRGRWQ2Zrc2ZXY2ltUm8xTjZuSjUvRHJDM05nWEU2WkJyZDFOclIycW1qbFpPSGpZdW5Sb2RzQUFDVmJ0YWwvNFF1L1Nkd21BM1pMeDVtdjRpb0tzejBDWDFqVkM4UkNWNC92d2UzaVJTcWsyZDN0NEF3Vi8vZUJGSUxabllFRWlWdzZJeUFBWlBTb3EvSDNUck9iV2JZZC9SWDdNVWJFRUxHTHJoM2RLT1ZvN3RaT3llU29SR1pha3cwTkNKVGpVa1VHcGxxVERJMGd2K1VzeGZ2SC9zdExmcEcwcU5MbmZ1T282c1ZjWHNUSk9YZit4LzZ0ZlB0dG10eWVhdVRXM0Y0Z3NZRVRCYWpWc0J0SmxLb0UxYnUweWUwWjhpM3Z6WlVGWHQwSCtENFZqSTJOcmRlZkNDeVZVWm1HQXhtME94MUo5Wk5jZlh2YmFBazE5cTdkN1oxOWEwcHpnNmQ4SU5mMkpoLzRnVjA3OXF2elI3bkFBQ3Y0S0haTHgrR2pKbHZaR2FsdnRmUTJQUnJFcVFBQUJpNVhQNnAxNEJBSUJBSXhFZUF3V0JzMkxCQkpCSVJxZlJ1RTM4bUdocnJNUWlCUUh6V0NMbk5TZUU3ZVUwMUJBSmgxYXBWZG5adDlOeEY2RWxLYXZyaUZXc1lUTmFVcFZ2ZE93ZDk2dVg4SThpa1VybGNCZ0NtemFaSTc4MG1rOEV3bk5ZaUV2Q3dPTHp1R20xZkdUS1pqTTltYXJOamwwbWxJaUVmUmtMQjhDZ0E1QUJnWU9UVWUvRlRXQ3dXaTROdlgxVmhKcEZDTXpLMTBsSHJVRGZzcG5xRm5paVZpSjlkUFdCcTdkaXV2YWU1blV2YjNsbXhTRmlSbTZJSWJYdno3SFErZDQzSXBOTDd4MzdyM0hlOGpZdG5HNWJ4dWRIY1VNTmgxdHQyOE5henYxUWkrU2lmMEtiYUNwV2dMWmliS1pOSlAzcDRGRHlGeEVJQkRtL1E1aE1TSXBmTFA4bTkxY0xNeFBPN1ZwTU13Tjd0V3dPN0JmdzdCMFZ4VWdnRUFvSDRTb0NwUGRCTUNnbFNDTVRYQVlGaVJEVzE0VFhWaUVTaXlzcEtwRWtoUGh3Vk42Z1BuYTFOc3NXWFdLLzl3OEZpc1RwRUdTd09SNkswMmdqU3hzWHJBMWVsSE9DR3d4dUVUVnJ5Z1JNYUVJZ3FnbFNMejEwaldCeHU2SGNiUG5BeG53L0c1dGJRV0VwUFBvb2dCVDN5MVJ0SmhpMG4xclVOSE42Z2JkN3dLdnluZ3YzYitCMktRQ0FRQ01UblJsNWVIdHd3c1hQLzFHdEJJQkFmQnd3R1E3ZDVZMjFlVUZEd3FaZURRQ0FRQ0FUaVk0STBLUVFDZ1VCOEplVG41OE1OZWp1dDlod0lCT0tMdzhqYUdXNFVGaForNnJVZ0VBZ0VBb0g0bUNCTkNvRkFJQkJmQXh3T3A3S3lFZ0NBeFJPTUxCMC85WElRLzEyUVUrZEhoMlp1ajhVVEFBRFYxZFZzdHI0V3lBZ0VBb0ZBSUQ1L2tDYUZRQ0FRaUsrQjh2SnltVXdHQUtDYTIyRS9rZ2NCUWlNeXFUVDZ4a254KzFXM1B3ZGtVdW16VzJlYTZxcy8xUUpxeTR1Mi9URGk1TllQOVNKQnFJQXpJTkFzN0tGSmNHbHA2YWRlRGdLQlFDQVFpSThHK3RXT1FDQVFpSytCNnVvM1NnVE56UFpUcitWcmhzMWtiSndkVnBhWFVWbWNNM1hwMW4vbm9HS1JzSmxSeDJUVU5ETnFteG0xemg3K3poNmRWZm8wTStwK21SbFNYWklYTW16cW9xMW4vNTJGS1NPVHlmNjNjRWhWY1M0QXdDTWdOTEQvMkg5L0RWOHhORXZINXVwQ0FFQk5UWTJYMTRkYUdpTVFDQVFDZ2ZoTVFKb1VBb0ZBSUw0R2FtcHE0SWFoYWJ0UHZaWXZobVpHWGRUMTR4cDMwUzNhOVI0NVU3MmRSamN6czdJcnk4dTRmWEo3WVA5eExsNXRyQk1zRVl0NEhCYVAwOHhqTi9NNHpmeTMyNXptUms0emc5UGN5R1lxL21kd1dVemxzUU1uZno5bjdWOHFFeHFiV1ZyYU9GV1g1TVhjT2RkLzRvS08vM29OZXl3V08yZnQvczNmOXBmTDVVYzJ6dXZZT1lqZW1nSkRDTjFRMzM2dVlZb3VBb0ZBSUJBYWtVb2tRajRIaDhNVFcxL0dFZkZKUUpvVUFvRkFJTDRHRkhGU0ZCUExUNzJXTDRhbStxcnp1OWRvM05YZXM0dEdUUW9BTUdmdC9tV2pQRVVDL3Q4YnY5dDZPYW5GY3NXSE4zeFhXWlF0NUhNRmZLNlF6eFh5dVFJZVZ5b1J0MkhCT0R6ZTBNaUV3MlJvM0R0ejFhN2xvNzNsTXRtWjdTdTJuSXRYdEhPYW0wNzhiMUZyajJWcDZ6eHgwVyt0R3VJZDJMZi9oUGtQTHgxMDgrc0pNMGtSSHd0RGt6Y0NuMEo5Um55R0NQbGNJdG53M3p5aVJDeEtpNzd1RlRUMHk3cjRGUEs1VllXWk9CemV3YVBMSjFrQXM2NlN4YWhwMTk3VGdFaHF3M0NwUkZ4Ym1tZGg1OUsyNGVySTVmSVcvNVN3Ryt2aWI1K2dHSmtFai83dVF3NGtFWXNBQUhnRFFvdEhWT2I0MmttTXFwSnZOcDgzdDIydnNpdjIrcEVYZDA1MkhUUWxkUHozc09Yd3l0SHN4cnBabTg2YTJ6cTNZWkVpQWE4c0o3bURYM0FieG40bU5OYVVtVm83dEhaVVZueUVnTWQyOWdvMHNiSURBQlNtUFhmeTdJNXJ2UnREYWRhcnkzOHVzbkh4bXJIaFZHdkhTaVVTbFNQeU9hem5ONDUwNlQ4UnJrb0ZrWUF2bFlqSlZLUFdIa2lCV0NqSVRYemlGVFNrelROOEJTQk5Db0ZBSUJCZlBFS2hrTVBoQUFBd1dCeVJhdktwbC9QbFlkL2gzWlZKWlZHT2tNL0ZZTEI4TGpzLy9hWEcvcDFEaHFURzN1L2FaMVRHaTBqMXZWZ2N6cXRibU9LaFRDck5TWTdWY1hRY0hpK1ZTQWdrc3AxTEo1cXhHWlZ1UmpVMnBkSE5xTVptTkxvWmpXNUdwWnZSak0xb2RETUt6VmpIUEhZdW5Yb09tdmo4M29YOHRCZXBzUS84Z2dmQmRpR2ZHM1Bubkg2dnhEdGNmUU1WbXRTcnlCdjdWay9UWjVSY0xnTUFaTDU4c21Tb216NzkvM3BRWkd5R1ZOU1dJZEZNTVJpc1hDNWpNcGtpa1loQUlIenFGU0ZVeVV1TXVudGs0OGp2ZjIvdjAvT2pUTWhqTmQzNGExV1hBWlBkQThLMDlZazh0eU1sOG1wRFpkSEFXWnJsOWMrVHh1clNTOXNXRWluVXBZZWY2dWdtazhtYTZ5dnJLd29iS29zWWxVVXVmaUdkZWd6VTJKUFBZYkVZTmMzMWxRMVZ4YXlHNmdFelYyTnhPQjB6eDk4K25oWjl3OEdqeTVTZi8yN0QrcXNLTTg5dG5tdm4zbm5hdXFQdlZpdVZzaHByZFE4a2tnM0oxUGUreG5tc3BrZG4vaUJUNlFObXJsTHB6R016ODVPZjJybjZtdGs0QVFCNDdLYmt4NWZwbG5ZZm9rbFZGV2FlMlRnTEFQRER2Z2dxM1Z6L2dSS3hTQ29SYTd6WklKV0lKQ0tCVkN4U3RJaUZmSWxJSUpOSjI3RENwdHJ5MHh0bjhUbk5VOVljL3Vja1N3R1B3MkxVc0JxcW14dXFXWXpxbmlQbWZFUlZOL2I2MzNFM2p3MmYvNXRINElCV0RZeTdlYlNoc21qVW9tMG1WbllaTVhmdS92MnJ1WjNMd0ZscjdOMVZzL1gvSWJKZlBucDhkdnU0cGJ2YXRlK2thSXk1ZGpENThlWHFvc3lwYTQrcWY2d2VITjlja1pjNmZNSG1OaS95M0padmE0cXo1REtaZDhpd0QxditGd3pTcEJBSUJBTHh4Y1BsY3NWaU1RREFnRXpGNFEwKzlYSytQSmI4ZWRIQjFRdGVBczBKTmhmeXVVNGQvYXFLY3pkLzIxL0hxTXY3ZjlYWWJrQWdua3NXS0I3MkhUdlh6TnFPYkdoRU5xU1JxVWJ2TmlnME10V0kzZFJ3WU4ycy9QU1hZcEV3SUd6a3VQbnJQK1NKakoyL3ZxSXdhK3o4OWI1Qjc2N2NjSGdERzJkMzVXN1E5WWxJTmpTejFuRGJzN28wWHk2VEVRanY3di9McEJJaG42di9NdlR2RERVc1JJdGc4WGdDeFVqSVpVb2tFaGFMWlc3ZWlvdEp4TCtBWEM1UGVIQk95R05mMjcxOC9QSzlUcDVkWVh2NG5oWGxPY242eitQbzJXM1VEMitNNmxLanI1ZGxKMVhrcFkxZHV0UEY5MDAyYnZxelcwa1BMN3AyNlEyRmljQmgzMlRFM0U1NWNzMHJlSmh0QjIvRlBKVUZHZUc3bDl1NitveFpzdjJqUHRGL25QdkhOdGRYRlBBNXpRSXVTOEJseVpWRUVBNnpvVk9QZ2RrdkhwYmxKSWtFUEFHWHplY3dlYXdtYmpORExPUXJUK0lST01DeFUxZHRoeEFKK05rdkhnSUFmRUpIdFcyUjVia3BBQUNIanY3S2pUeDIwNkZsdzNVUDdERml0aUtZQ0ZLUmx3b1hZOVBCV3lWVXBEZ2ovdjdSVFpZT3JyTzNYR3piT3RYaHNacmdob28wOXZsZ1ltVnYyOEc3SUNYbXp1RmY1dngrU1UrcFNDYVZpb1I4aVVnZ0ZnckVRcjVZSkJEeHVYd3VTOFRuOERrc0FaY2w1TEc1elF3dXE1SGJ6T0N4R3NWQ2djb01ZWlBlVk9mZ01CdXU3LzFKejlYMkdyZlFzZE43S2Z6eHQwL0VoaCtHc3BlZWt5akFFNGp3ZHdnQXdOazcwTm03UjNGRy9Mbk5jN3YwbjloNzR1S1BGWlNuZzVyaUxDNno0Y3FPSlRNM25qWTJmNU13M212Y3dyeWtxTXI4OUJkM1QvVWNNVnU1Zi9MaksxbnhEd0FBcFZrSktwclVsUjAvTnRlclpwcjc5UmtiTUdDU1NtUEFnRWwzRHYveStPejI5ajQ5RFkxTi81bG45cm1ETkNrRUFvRkFmUEVJQkFLcFZBb0F3Qk5JR0N6NjA5WjJpbDRuY2xsTkFBQ2ZIdS9VS0FNaUNZdlZkY3RkZ1ZRaWxpamRLNGE0K2ZWdzgrdWhzWC9NblhOSE55L2tjMWdBZ0k3K3djRkRwMmliT1M4MVh1TWtqSnFLbkpUM2dyQkd6VjB0bFlqakhseUNEenQyRGphenR0dDlPMGZSUVNRVVRPdENocWwyUCsyN3FUN256RUJqUG9lbDhlZnZwTVZiek51MU9oOUJuWXo0UjA5dm5mN3dlZjQ3WURBNFBKRXM1REpsTWhtZno5ZGpCT0pmQllQQmpGNnkvZXh2c3h1clM2L3RXanBwMVFGYlZ4OEFnSkRINFhPYTlaOUhxSFFkMjJQNE56WEYyWG1KVDY3dlhUbHAxVUU3TjE4QWdJRExxaTNOTmJhd2dYMk16YTI3RHBvYWYrdjRvOVBiWm00OG84akdxaTh2NERZeldJd1d3blkraEtSSGwydExjN1R0Tld2bjFIM29qRFpNVzU2YjNGaGRDZ0Fna0NqRzVqWlV1am5OMUpKdVlXdGtiZ09Ub1FyVG5tZkczbEVlUXFSUVRkczUwVXdzcUNZV1ZMb0Z6ZFRTME5nTTVnUnBWTDFmeHowUUNYaEVDcTI5VDArUmdLZlBxakJZbkFHQitHNlJPY2tBQUFlUDk4UUlBd0pKUjF4TVJWNGF1N0hXeUV6VlpjOHRJTXluMTRqMFo3Y2VITi9TenJrVERJbUNsTDUrQlFEbzBMbVhQaXZVRXg2N0NiNjJuL2IybFZnbzBKSEEzbnZpa3JMc0pJcVJTWE5EdGZvcnBnQ0hOMUQ4blhweVlWZGl4SVhXTG9OQU5qUTBOcVBTelhtc0prWE9ta1FzcXN4UDAzTUdQdWVkMjZOTUpvczh1ejNwMFNVQVFOOXBLenIzR2RQYTllQU5pQUFBdVV3S0FLRFN6U2VzM0pjWWNTSDYwdDZreDVkZHUvUjI4dXpXMmdsYlMrajRIMnFLczB1ekVzTDNySmkyL2pnODUwbUd0RUd6MTEzZHNTUTIvTENMYjVDVjQ1dGJYQ1d2WHowK3V4MEE0QmMyUmoxMnI2bTJESDZRbGVFMk04UWlvZno5QURxM2dEQzdLRDhPczc2eHBrenRod2VHUUNML0U4LzBjd1A5Y0VjZ0VBakVGNDlDazhJWjZLdWVJRFNTR3ZzQUp0OTVCL2F0TFMrQ2pUOGZ1dS9adGJjK3cyOGMzYXJOb0VvRlBwZDliUFAzejI2ZkFRQ1FEV21UbC93K2NQTDNHdDA5ZUJ6VzN4dStpM3R3S1d6MDdHOS9PWWczZUM5cEt6Lzl4WjZWazNVY2FObk9LMmJXNDVSYkpDSWgzQ0FRTmYvVWc3S2FSazNLdjljUXA0NStPZzYzZDlYVTJ2SkNyKzU5SmkvNVhVYzNIcHVKTktsV2djRmljUVFTdk93UkNvV2ZlamtJRFZCbzlBa3I5cDNhTUlQUFpsN2V2bWpxMnFPV0RxN2psdStScTJVd1BUeTFMVFAyVHRkQlUwUEd6bGZaaFZINkFzZGdNTVBuLzNadVMzVk5jZmJWblQ5T1czL2MzTmFaYm1rSGM5OFUzYm9QblpuNjVGcE5jWFpHekcyZlhpTmdZME5sSVFEQXdzN2xuM3UrSlprdjhwTzFadDdaZC9Sdm15WUZhVEd6TEhqTWZGZi9VQXFOVGpFeTBTYXZYTjYrU0VlUW1wREgzcnV3cjU3cmNRdm9NMmJKbjNCYkxCUlU1S1VZRU1sMmJuN1pMeDVXRjczMkNoNW02ZUJLcEZCSGZ2OC9iVE9jLzMyZVJrMEtBTkJuNnZMaXpCZnN4cnFiKzFmUDJIQWFmc2xMSlJMNDhuNWtUWXJWQkFEUUlmVDhPOXcrdEQ0djhZbnVQalhGMmNmWHFzYlVLQk13Y0hLL2FTdFVHckU0dkFHUlRDQlJESWhrRW9WS3BOQkloalNTb1JISjBJaE1OU1pUNlJRakUvaS9vWkdweGo5ek5CUEwrVHR2dzlpZiswYzMyYnI2RGwrd1diSDMrTThUUlFMZXJOL09rUXlOQUFDR1JtL2lldmdjMXQyL2Z5bElpY0Znc1FObnJmRUxhN1VncFlpVFVxaDFHQXltNjZBcGpwMjZWaGU5L2hjRUtmampaL2lDelVkWGo2OHR5WW03Y1NSMHdnK3d2WU5mc0Z0QVdGNWlWR2JzWGFoSnNSZzExL2V1bEVrbHJ2NmhBMmF1MWpiaDRnT1JGQm9kQUhCbHg1TEMxRmdUSy92dzNjdUxNK0kxZGo2M2VZNUtDNTVBV25IcytVZDlpcDhwU0pOQ0lCQUl4QmVQU0NTU1NDVHdCdzBHaC82MHRaMjA1eEVBQUZmdjdsUmpVNFVtOWRGNThlamF5YTFMR21zckFRQmRlZytmdSs2QXhodzZBRUJoWnVMdWxaTnF5d3NCQVBFUmw0TUdUL0xwK1Y0NklmYjl1L2NLcEZLSlRLclp5ME1SeWFVdEVlQ05KbVdnWWRvV0tjMU5LeTk0YmFySkNSWHhJV0F3V0R5QkFqVXBGQ2YxMlVLM3RCMzF3OWFMMnhZS2VaelNyQVJMQjFlTkgwL295WUxGNFFra2l1NEpEWWlrMFl1M24vcDFta3dxaFJFWjBHRzZxYTVDSnBOaHNWZ0FBSWxDRFJ3MksrcmlubWRYRDNqMkhBSmpQZXJMQ3dBQWxvN3V1dWYvRUFLSGYrTVZvaUZWclNENWFVYk03US8wZXNlMzlQMWpidXRzNWRpQ2FSMlpha3d4VWswRkVndDVZcUVBaThPUkRGdVJ2S1pzNFZ5UUdpTVdDdHdDd3ZBR0JCaTBaZFBCMjlMQlZmY01MRVkxQUVDUkQ2VU1pVUlkT092bnF6dC9yQ3ZMajdxNHAvLzBsZENtR2tiWTNUNjBIdDZ1Z04vTUxFYk4zeitwNmgzdDJuc09uNjlYU1FwbVhRVThVZlY3M3VEMGhwblFGcXE1b1JvQWNHdi9HanlCYUdIWHdjVGFvVEExOXUxVDAxeDQ0ZTdoWC9CS09lQ1dEcTRxcm1kRUNwVk1wZXU1RW5Vb05GWDNUSTBxVld2QjRmRjBDeHNBUUlPUktUU0RwNzhOUzRTM0I2Q29CNlVXU0dWQnhzMi9Wck1ZTlFaRTB2QUZXOXk2YUxpSmRmL1liL25KejNRZldzaGpBd0FlbjkwZWZXbWZ5cTZuVi9ZREFJSkd6ZTNTZjJMNG5oVVZlYm9pdWFDcVZWT1NzL2Q3WGY0REFJQXhTN2JEQUV3RlZMcjVvTmxyUzE2LzZqbHlybko3djJrci9NTEd0dmQ1RTY5dFpHYnQzMjlDV1hiaWlJVy82L1p1ZytzcHkwNENBRGg3QmNKTVZUTWJKeUpaVjFhbVRDYXJLYzdTUGUzWEJQcmhqa0FnRUlndm5uZHhVbmdTQnNWSnRSVk9jMU4reGtzQWdIL29NUGhMMU5US3RsWHFESmxxWkdwbGEwRFFhdnBRVjFseWZNc1B5Yy91QWdBc2JCeG5ydHJkcmE5bVF4T0pXQnorOSticlIzNlhTaVFBQUk4dUlRczNuN1N5VnkxNDFLM2ZhR1h2S29oWUpGdzUxcmVxT0pkQ00rN29yMXE2U1BnMlY0V2s2YUpSSWhaREE1ZC93Ym9Db1Q4WUxCWmUzVW1sVW9GQTlSMUhxQ09UeWNyS3lpd3NMQXdOLzlWQ2VJNmR1b1pOK3BGaVpBSzlnWW96WDBaZDJEVnEwUjh0RnVGNkhmY2dLLzcrd0ZsclZHSllqTTJ0eHk3ZFJUSTBNbXZuQ04xMkNDU0tTTUJycnE5U2xNSHk3emVoTENlNTU4ZzVVSkNTeStWMTVma0FBR1dIcVkrT3Rza3JjcE1CQUtidG5BQUFSMWVQMTJoMERhTTFoWHl1UWw2WnNHS2Yva0tKbnFoN2FZbUZnaU9yeDRtRjFjRmo1cXM0NCtoUDdxdkhBSUQyUGtINkQ1SEw1VENQVWx1QVVvZk9JUjI3OTYvSVMzVjhtdytZRW5rVkFBQXdHS2dpS1pCSkpVMjE1U3JEYVhyWDI2MHJ5NFBoSjNyMnJ5N09VcmIwYXFnc2d2ZEM1SEo1aXdsdXRhVzV1anY0aG83cU0yV3BuaXY1UEJFSitMSFhEeWRHbkpkSnBYUkx1ekZMdG10VEova2NGby9WcU5lY2ZLNUlpeWNqVERYbGM1cjFtVW9tbGJUWURhcFhVb25rNnM0ZlZYYUY3OUdnN2lVOGVLOWVDZzVQVU9rMmZzVmVxSlVyVTU2YktoYnl6ZTFjYUtadlR0UytVNWZycmdVaEV2QjJmaHVpZS9GZkUwaVRRaUFRQ01RWGowZ2tlcU5KRVlnb2Q2L05wTWM5aExGRlhmdU1CQUE0dXZzY2lxeGdOVFhJcEJKbWcrYjd3Q3AwN3pjbWFQQmtxckdHMG9lc3BvYjc1L2JlT2JWRHlPY1J5WlRoczFhTW1yTmEzU2hCd09OeW1obDFGY1duL2xoYW5KMENIZE1uTHZwdDJNemw2ci96dEhIMTRDYm9ZajdseDYxMGM5VkxJSkhnVFpTTnhrQUdpVmlSMmZmdW9pVWdiTVRSbUhvQUFOWG80MVIxN0ROMmJzL0Jrd0FBTkxyWlI1bndxd2VEZWFOSnllVnlsTHVuRHhLSjVOU3BVNUdSa2IxNzl4NDJiSmlMaTR1aG9TR0o5RzhvcmQwR1QxVnM1NzU2WEZlVy8rRDRsaWsvSDlZeFJDd1VSRi9hdzI2c2UzSisxNmhGMjFUMktxcy9HQXpHMnRtakxEdXA1UFVyaFNabFFDU05YNzViMGFlbU9KdlBadUlKUkt0L01rNEtBSkNYRkMwVmkxUk1sSnBxS3dBQVpqYk9BQUJHZFlsY1U2VzJOOGpsaWlSRUhlNUNINUhZNjRkWkRkVjBTN3R1Zy9VcUpLb09uOU5ja0JvRFRYYVUyeCtkL2lQeitWMGRBMlZTQ1FCZy81TEI4T0dRdWIrNmQrMmozR0hBek5WWUhKNUVvY0tncElMVUdJREJ6UHZ6dW9tVlBleFFXNXA3WXQwVXVxWGQvQjBhZkFEMVFTYVQxVmNVd3F3MFJaeWRicFllZmdhQUhBQndZdjNVcHBxeUdSdE9tOXM2WXpCWWRsT2RiKzgzTjFUU29xOW54bXA0N3NQbWJUSldpakRTRmhjamswb1ZmM2YwQkc5QWJERTI1MTlBSnBPZDJ6d0hTbTl1QVdGRHY5M1FvaU43NzRtTC9mdU4xN1kzOHR5T3RPZ2J3YU8vNnpaa3VzWU9PRHdCQ3JnNnlvT2tQYjBaZWZhTkdtdnA0RHBsN1ZFZGJ6UU1TSlRKcE5yeTZWcUxYQ1lEYW9jcnpvZ0RBQ2dLTlNEVVFab1VBb0ZBSUw1NEpCS0pYQzRIQUdDeGVJMmVSQWg5U0ltOUR3Qm81K1JtNS9LdUN2SXZNNEtodnFNbnZrRUQxeDUrb053aUV2RDMvRFE1OVhrRUxQUkRJSkY3ajV3bEVZdE8vN21jeTJieTJFd3VtOGxsTWJtc0prNXpvNHBGdWtlWGtHOS9PYVM4bmhZcHlVMjdkZUlQNkszZWY4STg5UTZLWWtBa1RiK2VSVytyRVNsSGUrRU5DRVltNWdDQVd5ZTJuOTJ4c3NVMXZIeDBiWUtYcnZOdzg3bDROOTlBUFo0TjRpMFlEQlp2QURVcFdHUVRvUTljTHZmdTNidjM3OSszdDdmdjFLbVRqNCtQcDZlbnE2c3JnVURRWS9SSElIVENvdHpFSjJYWmlXblJOeFRYOE9yRTN6N09icXdqa0NoaGsxc09HM0h3Q0NqTFRpck9pTk5tb2x5UThnd0FZTy91LzQvNldOZFhGSWJ2WGs2a1VHMDYrQmdyYWQvd0VoM0tZWFAvZDBYYjJCdjdmaUtRS0RNM25vRXRLa0ZTRjdjdFVMKy9NbTM5OFE5UkltcEtjaEllbkFjQWhJNy9YaWFWaUtTU0ZvZmc4QVFZZXFZZ05lcTZ3cEpQR1N3T0QvVUNiYWhrRVdMVXJ0dVZjOEhpYmg2VHkyUXVmaUVLUWVxajBGUlRKaEVKQUFCOE5yT21PTXZHeGF2RklZb2JKL0NuQlo1QWhBbW5wdFlPaXRDL292UTRqV010SGQwdDdUdTBlSWk4cEtnYisxYTE2b21NV3JTdFk3ZCs2dTJ2NCs2WFppVzJhaXBsdWcyZTVoMHlUUC8rV0N3MlpOekMyd2ZYOVorKzBpdDRxUEt1MUtod083Zk81cmJPS2tOd2VBTWRHYnNFa2lHTWROYWQxYXNqaXBuSFpqNi8vamNXaCtEamF1TUFBQ0FBU1VSQlZKZEpKVmdjdnE0c1B5dnV2ZzRWVElXSnF3NjBtRkNzRVpHQWQybmJRbTE3WVpwbmg4NmhBSUJCczljSytWemxkRWlONEFtazJiOWYrdS9jWkVXYUZBS0JRQ0MrZUdReUdkU2tNRmdzUUpwVW01REw1ZERndk9mQUNSOTNaZ0tKM0ZoWHBhZzhMUkx3SXk0ZWFIRVV6Y1I4MnJJL2VvK2ExU3FSVWNEajdGa3hTU3FSRU1tR0N6ZWZ4R0F3ckthRzFOZ0h2WWEvQ3dyZ3ZhMENwdXlRb2tCeHVZVnk5ejR2TUJpWWxpdVh5NlZhbk1JUTJwREpaS1dscGFXbHBVK2VQREUyTnJhMnR1N1RwOCtBQVFPc3JLdyt5dnhTaVFTNkJTa3dNck9HZWhDWmFoUTJhY205SXh1akwrMTFDd2dqVXpWNEdOV1ZGN3k0Y3dvS1dGRGNZVEZxenYvK25xQThjK01aeFFmV3NWUFgyUERESlprdkZaWENWSUNhbE83VW1BL0h3czdGSjNSayt0T2I5NDl0bXJUcXpYY2F0N21SM1ZoclFDUmIycnRDMXhpTlkyRUtFZ2FMMWRhaHBqaGJ2UkgrbVdzYlFoN254cjVWTUZqcDVuNjlLbEVBQUVMR0xnZ2E5YzVWUnlhVnBrUnFWdG42VGwzV2Qrb3lBTUN6cXdjWVZTWGRCaytEaFJkMW81TGRadHJPeVlCQWxFb2tzS0NoOHFFL0NzV1pMeFRiQlNreCttaFMvd0lFa3FGcE84Y1d1M0dZRFlxTU5tMGVCWHcyazg5bWF0eWxEMXo5Y3V1VTZlQVh2SEQzWFpXZzQ3VG9HdytPYnlGU2FQUCt2RTVwVFhBeG5FY3NmSzhXcEZRaWtjbWtHcDNwMUhseWZwZUF5d29ZT0NVeDRqelVoWjllMmQreFd6ODlsOUhPdVpOS0FLQ2VDTGhzYmJ1YUcyb2FLb3NvUnFid0UyRnMzdTdCOFMxcFQyKzBPQ2VKUWx0eXNBVWovSzhHcEVraEVBZ0U0b3NIYVZJZlRuRjJTak9qRmdEZzdPR3YzUDdMMFVoSmE1SktOQmF6NnoxcVZtRm1BZ2FMTlRhMU5EYXpvcHRaR1psYUdKbGFHcGxZR0psYUdKbFljSm9iYjUvY1hsR1lCY1dIc05HenB5N2Ixb2E4dGtPL3pLMHN6Z0VBZkxObXI0MlRHd0RneU1aNUx4K0hQNzE1Y3NXZTYyUkQybnVhbEtFR1RVb2tFcng5SWxvMUtTTFpjUFdCT3hwM0hWajNUWDFsaVVkQXJ3bmZiMVRmVzFkUmZIQjlHejFjL3VOZ0FBYUR3Y0xMY3BtT1pDaUVHbks1SElQQndHOUlnVUFnRUFqcTZ1clMwOVAzN3QzcjcrOC9ldlJvWDE5Zkl5TWpNcG1zZjNxc0NzeTZpaU9yeGlxM3pQNzlraUpDeER0a2VQTGp5elhGMlRIWERxb1hxSkpLSkhmLy9sVW1sVGg0QkNqQ0dhUVNzWXFMa0hLcWpxMnJMOFhJaE1kcUtzOU5WcS9HMWR4US9UYVpxQS80aCtrN1pWbGgydk9TekpmSmo2L0F4WmU4ZmdVQXNPbmdyUWhvYXF3cEV3bDQxazRkV3pYejBzTlBsZE9nanE0ZUQ1Mk1GTVJjT3dpRG5yUXgvWmZqeWcvdkh0a0FYMUlMZTFlTlFwNEt6ZlZWL0xkZmxRcXlYejdVNXVjTmtjbGtxVkhYZWF6RzRERWFZbFRWT2JGdWl2SkRlTnJnOFBoWm04Nlc1Nlo4ZE0wSWlwVW0xZzVOTldXWnorK0dqSjNmdHNCcWlWaWtVZ0gyUTJqdjArTzdQOExoZGxsMkVxdXhGbnF4S1JEeXViSGhoNU1lWFlUaFpyMG5MdFpvSWc0QThBd2EwbjNvekRhdlJIZXBSMjJvQ0ZLWnorL2RQNzRaU29xdEVxUUFBRVFLVFYzZnlYNzVNUExzZHQvZW8zdFBYS1I3ZUhIR2k4ellPeDA2aDdUMzZaRVljUjZEd1lSTlhucHU4NXduRjNZTm03ZXBWU3Y1aUJTbXhRSUFPbmJycS9pQ05UUTJNMnVuV1l4V2h2QmhkUksrTEpBbWhVQWdFSWd2SHNVMUtnYUR4UUNrU2JVRnUvWWVOczd1VmNXNUYvYXU3ZHhyaU9LZUpMUTUvMEJDUjh6MDZ0Ykh5cjY5K3U5NFRuUFR0VU9iSGx6WUQrMVVQQUo2elZpeHc4VXJBTjZUMzc5dWxvT3I5OGpaUCtsemxGc24vb3g3Y0FrQTBDVjBXSjh4c3dFQXoyNmRlZms0SEFCQW81dVQzOTc4WkRNWmNFT2pPWlFpbnN0QWs3Z0d3ZUh4bmwwMVh4SkEzM1FqRXd1TkhXaHQrc1dQQVBDei9UWTBnTUZnSkNhMlBUL2xQNEpFSW1sb2FGQThWTWhTaW5BYnFWU2FtSmlZbUpob2FtcmFxVk1uRHc4UER3OFBQeisvTmh6TGdFaXlkWDFUdTZxbUpGdjZmZ1l1Qm9QcE0yWForUzNmcGthRkJ3NmJwZUp5bmZQcVVXMUpEcEZDSFRadm8wSWdNRGEzK1dGZkJOdyt1bnE4Z010U0hvTEZZdDI3OWsySnZKcjA2Sks2SmdXVkdsdFhYMk0xTDdtUERwRkNIVGhyVGZqdTVVOHU3SGIyN21GaVpRZGRhVng4MzVSV0tIbWRjR1g3SXJxbDdUZWJMM3hFRlFNQXdLZ3EwYi96a3d1Nzh4S2o0UGJrTlllVXMrUzBjZWZ3cjVteDd5bnZVb2trNXRvaGhhYWpjVlJoYWd5UDFVaW1HbGNYdmE0dWVxMXQ4ZzZkZThFMXVQaTllYUhLc2hNVjM3MVhkaXpSR0hVaUZ2SUJBT3ltdWpPYk5DdjdVOWNlMFpIYktCTHdZTzJ6Ym9PbkowYWNZMVNWbEdZbE9ubDIxZFpmSTBJZU8rcmlucWJhaWxHTHR1bHlDZ01BV2d2QkdoMlFGcVZBSHB0NWJmZHlJWS85K3ZtOXdYUFd3VTlLVm54RTVQbWRYR1lEQm92dDBuOWlyM0VMZFhnMlVXZ20rbVFMNmtZc0ZFQUpHTHBjeWVVeWtZQ24xb2N2ZW5zKzR3a2toZHFTOU9qeW85UGJBQURCbzcvVDZGa1djKzFnL08wVDZ1MXp0MTZoME9oa0doMEF3RzFtS085NmVmYzBuOU9zYm15dkFvdFJlK3ZnV2l3TzMyZktNb1dpYmUvdTV4YlFKelAycnBObmQ1WHNRbVd3V0p4UDZFaVlXZ2dBMkxPZ2o0Q25OZTVKaGNCaHMwTEhmNC9ERzhBWjFKTlNtMnBLbFg5YUFBQkN4czRQR1R0Znovbi9JeUJOQ29GQUlCQmZQREtaRE1wU0dDd094VW0xRFFLSnZIRHp5ZlhUZWxZV1pkOCt1V1BNZHo5L3hNbEpGRVBiOXFwaEFtS1I4T0dsZzljTy9jWnBiZ1FBMkRpN1QvbHhxM0ladmpQYlY4VGNQZ3NBcUN6Sy91N1h3N3F2NktLdW56aTM4NDBsQi9RMVo5UlVuTmk2R0FCZ1plL3kzWWEvRlQzWlRXOHUxS21hNHJBVVB4eDF4RWtoUGdtSzNMMk1qSXdUSnpSYzFTQlU0SEE0eWc4VmlvK0tPTVZnTUdKalkrUGk0bWcwbW9XRmhhTlQrOVk2ZGhtWldTdWljZzR0SDZrUzRnUUFjT2pvSHp4bVhudWZudXBsMXp4N0R1Wnptc2xVWStWZFdCeE9FYktoTVpMRk4zUlVTdVRWL09TbmpLb1M1ZlEzUG9lVkZuMGRBS0REdStyajR0YWxkOGZ1L1hOZVBycDdaTVBFbFgvbEowY0RBRno5UStGZTJ3N2VGQ05UUmxWSjNNMWp2Y1l0K0lqSEhUYi9OK1ZnbVpPL1RHK3NMcG01NmF5WldoYllpenVuWHQwNzgrRkhUSTBLWjlaVk9IZ0VXRHE0Sm1yUnBCSWpMa0FmOUh0SE5BU0tLcGk1OFF6VXBNWXYzd05ibEUrYnFvSU05UkF0QlZLeFNGdkJPOTI1amRrdkg4SFVSVmYvWHV6RzJyaWJSOU9pdzF1clNWM2N0bEFxRmxrN2U5ell0eW92c1lXOHFoUHJKaXMvbkwvenRxcUwwUHZuTm9WR243QnkzNzBqRzRvejRvK3NHdGRqeE95U3pKZGwyWWtBQURzM3Z3RXpWMnNyYVFkdjRjQVBUcXVlamthTy9UeFIrU05jbHAya1hnRHU0TkozdGxNd3VrMG1rOFZjT3hoLzZ6Z0FJR3pTa3U1RFo2aE5MSWZLb0xyQ3BSQ0RESTNOQUFEc3BucEZlM0hHaS9yeWZBQ0E3dmd2cVVSODQ2OVZmRGF6MS9qdlRhMGRsTmNmTm1sSlVYcmNneE5iek8xY3RJVXI0dkQ0SVhOL1VUdzBJSkkxbHN0VVJpd1V3Tk1KdnZJR1JKTHlETXIwR0RFbjgvbTlqSmpiM2lIREhUeTY2SjcyUHd2U3BCQUlCQUx4TmRGMnV3MkVtMjlneUxCcHoyNmZ1WFhpajBHVHY2ZlFORGkvZkJTa0VrbjB6Wk5YRDI1aTFKUURBSXpOck1iT1g5OS8vRHlWMjhnajU2eDZuUkJka3BNYWZlTmtiWG5oOHQzaDBHaGNuZmlJSzRjM2ZLdTRJSW04ZHBUUFpiT2E2cmtzSm9GRVhyNzdHa1hKT2dvZUZBQmdhcW5CWkZRa2ZGT1Z6MER2WXVHSWZ4bXBWSXBLNyttRHRpUkg1WmdwNWM0Q2dZRE5abk00bkEveExkSkc4T2p2dE8wS0dEQ3B0Yk5aTzN1MGErOVpYZlQ2MWYwemcrZXNWN1FuUGJva0Z2TEpOTHBINE1BUFdHenI2RC85cDlMWHJ5cHlVNjd1V2lya2Nhd2MzWlVMQXZhZXVQajJ3YlV2N3B6czFHT2d1VzE3UGVmVThRYklaVkw0QmFWc3hnd0RWUWhFc29wRDg2djc1Nkl2N1FVQVFJY2RsUWdYWFF0UXV5WXZ6WG9GTUppK1U1ZGx4TnpXT0tRMEs2RTBLNEZpWk5KMTBKdkNpMW54RWZYbCtXNEJmZHExZjY5T0JjM1VVc2VoRit5NnEvd0NuUDF0ZGwxWi9wUzFSNkNnVUptZmZ1bVA3NjBjM2FldU82b3lVSGNnRW56Nnp0NkJWTHE1ZDhqd3VKdEhjMTQ5RGhtN1FHRlZyZzBlbTVrWWNiNjVvUm9xWXUxOWcwTEgvL0Q4eGhIZG8xb0NWbVZSbFpCc08zalArdTE4OUtXOVNROHZQcnV5SHlicjlabjhvNDRZSHdqVVIzVGJ6T3VKc1hrN3VDRVc4cm5OREFNaXlkRDQzVjllWm4wbGtNdU5MV3hnTWpXc0FTTGdzbThkWEZ1VTloeUx3dythdmRhbjF3ajFhV0VvZFA4WlAzbUhERmMwaWdUOHZ4WU5VUHpCTlRLMUFnQ3dHMnNWSFY3ZFB3UGZOUnNYVHgxcmZueDJlMVZCaG9OSGw4QmhzMVIybVZqWjlaL3gwLzJqbThMM3JKaTE2YXcrUVlJTGQrdXFJQ25nc3VOdkgwOThlQkZJZ2JWeko1V3ltK3BRYVBTUXNRc2VudnhmOU9WOU0zNDkyZUxSLzVzZ1RRcUJRQ0FRWHp4WUxCWmVaY2xsTWlDWG8xQ3BOalA2MjUrZjNUN0RZemZIM3J0QU43ZmV0N3FOOWNJWGJUMnJIUEdrUUNhVFBiOTM0ZkwrWDJ2TEM2RWFOZUtibFFNbkxWVFVObEtHYm02OTRlVFRQeGFOeUVwNG1wMFVzM1p5OXpVSDc5azRxeFozdjNkMjc2ay9sc3BsTXJJaFRTSVdpVVZDQUFCTTRnTUFmUGZMWVNkM1grWCs5VlVsOExMY3pGcERSU2RGM1QyTlM0THcyTTFUL1RVclZyQnU0S3ZJNnhvNy9CT1grdjhkNEVVeUJvUHg4L01iUDE3Zk9rci9XU1FTeWJsejUrTGkzbFVFVTV4K2lzZ2p1RUdsVW1IaVhzZU9IVHQzN2x4WlZaT3hZZzNnQ2JSTXJDOThUdk9WN1lzMTdtcXFxd0FBWkQ2L1c1NlRwTEhEOEFWYkZMS09ObnFPbkhOdDE3TE0yTHRkQjAyRldnK0gyUUIxaDY2RHB1cnBpUHhSTURRMjdUdHR4WjFENjB0ZnZ3SUErSVMrOTlYbjJYTlE4dVBMbGZscGo4OXVWMWloNndDS0N6cTh2WGhzSmdBQXA0ZXU5UFR5WHpCUHlpdDRhTitweStDTG94emgwaXA4ZW8wa1VXaFdqdTRhTlNtcFJQem96SjhBZ0I3RFozY2Q5TVlscXFZNHU3NDgzeTBnVE1VZ1NUY3EzNzFReXlBWkdrRzVEVThnd2d5cFZ0VkhLM245cXI2OEFBRGdGellXNmhUdGZYb1dwY2U5dUgxaXlMZS9haHNsRmdxZVh2a3JMZnE2SW41V1VmQnV6SkkvRmQyZVh0a1A0NE5VVUhaVlUrR3RoR1FnNUhHa2FnVVFnMFo5Mjg2NTA4TlRXMFVDSHBscTdPVFZuYWZKdVp4SXBpcGtPUGdxS1Vwek5OYVV0WmhhcUF6ZDBsWlJwSEx5bWtOd0kvdmxvNXQvclhiczFHM2NzbDJLbnJ2bWhRcDVIRVdrR3dDZ1BEZmw4cDgvTU9zcXlUVDY2TVYvT25UMDEzU0VOekhJWkNwZCtZMkRSVVZ3ZUFNWTRXVmszZzVnTUdJaG45MVVUek94S0VxUEw4NTRBUURvUFZIek53a2s5dnFSbE1pckpFT2o0Zk0zYS96ZytJYU9MRTZQeTNuMStPck9IeWVzL0V0anlWMTlrSWhGeVk4dng5MDhKdUN5ak15c2U0My8zclBuWUgwc3lYeERSOFhkT0ZKVmtGRlRrdlAwOHI1V0pkNk8vR0dyYlFmdnRpMzRDd0pwVWdnRUFvSDQ0c0Zpc1Znc1ZpcVZ5bVV5T1pBalJhck4yTGJ2Nk9iWEl5ODFQdUhKamI1ajV3cmZWdmxwTFRLMUg5a04xV1V4ZDg0OUNULzJWbzJ5SEQ1cjVjQkpDNG5rZHo5UFJVS0JrTThWOERpS2Yzd3VPMlRZdExLOERFNXpZMjFGMGZycFFhc1AzSFgxNmE0WWN2WFFiNWYvK2dYYXJLNDVlTy9QeGFQRUlxRlRSNy9LNGh5eFVJREJZS3BLY2xXS2N4VmxKUUVBek5zNWFMeHFWYVFWYURSclZ5RFdWQTFkZ1Z3bTA5MEIwV3JrY2tVeWhabVpXVUJBd0tkZTBPZU9TQ1NLaUloUVBGVFJRK0YxbEx1Nys1QWhRN3AyN1dwdWJtNXNiSXpINHdFQWxWVzZUS3oxUnlvUlZ4Vm02dWpBWlRad21RMGFkNGxGTFN0aXJ2NmhNRlRxOXNGMU16YWN4dUh4OTQ5dEZuQlpGQ09UTmdSZWZTQmVRVU95NGg4VXBUMEhBS2pIVGZTWi9PT1pUZCtVWkw3TVM0clc1azZ0QUlvTDV6YlBWVGFtYVZMS1JZSjViYnEvb0FBQVJlbnhVSkR5Q0J3d2VNNHZpaXRuVzFjZkxLN2xDMEJHVlFudi9TcHM3WDJEZEppT1Z4ZGxNZXNxNlphMmZuM2V1ZDFEamY0RGpiVGc4eVZSdEZaRGswb2tVb2xZeDEwRXVWeisvUHJmTU1tMFErZGVzREZnNE9TaTlMaU0yRHVkKzAxbzUreWhjYUJZSklEWmlHWTJ6dHhtaG9ETE10WERtbG9mNEI4SUF5TDU4dmJGMmxJUklZeXE0cjhXYVE3Nm03QnluNks0cEpEUGdTWDg0TU5UdjA0WDhqZ2FSMmxFbzN3bWViTklYU0hEVVJmM3ZyeDNHc2psTmk1ZW94WnRVMC9PVlNEZ05nTUFWS3Jhd1QrNENwWEtnRUNrVzlndzZ5b1pWY1VrQ2kzaTVPL1F1QjFXME5OSVFzU0YyUEJER0N4MitJTE5PdUx2QnMxZVYxV1lXVldRY1hIcmdvay83ZGRZZFZjM3hSa3Y3aC9mekdxb0pwQU5lNDMvdmxYQ053NlBkKy9XTCtuaHhjTFVXRDZIcFZBWUpTSUJmSVhoMXpOOGlIOC9SbHY5MTlSWENkS2tFQWdFQXZIRmczdnJvU0NYeXdBS1Jma3dQUHhEOGxMamk3T1RQYnIwV25ma2thSTk5dTY1NkJzblNSVHFpajNYWVV0VStMSG45eS9TVE15WC9IRkJaUkpIdDNkVndDdUxjcll1SEZwYjhhNW9GQWFEc2JSMWZ2bm9hc3p0TTBJQlQ4am5DdmhjSVo4TGZSbDB3R1l5TnMzcHMzVEhGZjllYis2NnY3bUZUcUd1M24rbm8vOGJ1MXpmb0lIek5oelpzWFJzUTNWWitOOWJNbDg5V2J6dHZLV3RFd0NncWlTdm1WRUhBSEQxQ2RSNENKSGdUZTRlVWZ0TmVCS0ZxdnpLS0xOdjFkVGFpaUxQYm1HVGwveXV2cmV1b21qdnFxbTZueU5DSTNJZ2g3YTdXQ3dXOXpFOFUvNVR3Tko3OEt2UzBOQ1FUcWYzN2R0MzZOQ2h6czdPLzl4QnlWUzZlbllWNU9YZFV3VXBNWjQ5Qnl2ckY4cVlXTFlRSkFVWk9Hdk5xUTB6YWt0elk4TVBtVmc3RktiR0FBRDZURjdhcWdpYWo0WGtyUXlkRW5rMWFOUmM1VjIycmo2dS9xSDV5VStUSGw1c1VaT0NVZ0tqdWxTNVVhcFUvSlRIYm1veC9RMm1PemwyNm1wc1lUTm85anJsNEpHeFMzZTF6ZU1jaThYcUtLUFdycjNuN0MwWE9FMzF5cEk5bENId0JrUjFqUjZMeGVsVC9vL0ZxT1d4L3MvZWZZYzFkYlVCQUQvWmd6MWtieEhFZ2FEaVFBU2w3cjMzcUh2V1ZXMjFidHY2V2V0dVhYVnIzWHVBQXllb2lJSW9pTWlTdlZjSTJlUG0rK1BZTkNZaGhHRlJmSC9QOTN4UE9QZmNteE1NbFB2bWZkOVRUcVpRY2FjaHJUakZ1Y2ZYVFdyVGJXancyRVZhSjhSSFhNOU9pa1VJK1ErZXJueFNOMjkvTy9mV2Vhbnh0NC84T21udE1hMmRtTmhHcHNZV052NkRwM2tIRGo2NFFyM1hmbDJJZUJVSUliYXhtWW1sclpDbkpRY0tsN0JKeFNLMnNibGFIRWNxRmxhV0ZTR0VrTXFPTGpqTXdUTDhxT0xlMnRtVFdsMFJlbDVhZkZVWlZUZ295VExVOVc2eGR2WWtrOG1kQmt6cE1tU0c2ajhvdjZMczhoOC9CSTlkcEl4ajRpNVJocVpOVkUvSE1TbWF5ZytzbFpNSHB5ZzNMelUrUFQ2eW9qaVBhV0FjUEhaeFZjOGVGMzd0M3Q5YkVFSzlKaTl2MnFhTGpuVXlEWXhHTGZ2ejc1K25GcVMvUGJOcDl1Z2Y5K2p6VTZBcTVlVWpia20razFmN3dmUCtaMkJpWHFOekVVTFd6czBSUWlXNWFkOXUrTGU1Mjk0bEF5dUs4Mlp0dVlyYjUyMmEySTVFSmk4OTlLU21GMjhFSUNZRkFBRGdpNmVhSndVeHFUcXlzSFZDQ0hITGlsa0dSdDZkZXlqSEU1NC9RQWdaR0pzcUIrT2YzY1VmYktwTzAyVHI0aUdUZmJRUGwwS2hTSW1MMHIwTUNwWEtaQnN5MllaTWxpSFR3SWpKTnBUTHBPOWVQaFlMQmI4dkdEeHIzWUZ1UTc1RkNQa0ZEN2w3ZnYrS1BhRnVMVDlxSGRxMFZmdE41MkoyTGhzVC8reGU4cXZJMVJPNzdBcEpZYkRZVVdFWDhRUlBYKzEvdjRyK1NRM1Q4YWs3bVVMeGFLTTlwSVhQTWpReDF6cWgxaVVEQUNrVXlnWTNFSk9xRVJLSlJDYVRiVzF0VzdSbzRlM3QzYkpseStiTm16TVluN3kwalVLbE9ucjZhajJFaTc4TXpheXFtcUFEajFPaWJIOXU0K3JWb2UrRXFKRGp6MEtPVVdrTWhKQnI2ODdWZHQ3NUZKSmUzTWU5cUJGQ1Q2Nzg1ZHE2czFyN202QlI4NjFkbW5mc3A5bjQrU05TaVZnaUVoaVpXOC9iR2FvNmZuRDV5SkxjOS9oV24xdVNUeUtUamN5dGRWK0tSQ0lOK2U0M3BvR3hQclZGZFhkMTk0cXFlbjVmMktZbFZOU2g3NFRnY1ZYR0dwUmk3NTNISGI1MUJMQUUzSEt4Z0pmOTdxWFdvMEpleFlNek94RkNadGFPcXAyTUVFS0JJK2FkMlRTN0lEM3hXY2d4LzBIYTkvS2IrZnZsK3Qwd0VlTnhTaEJDaHFhV2crYitXdFdjMC8rYm5mbjJSWmNoMDl2MUhLMDZmdXZJeGxmM0x4cWFXcXIrK0hCTEN6UWpsZjFuYmFoMkd6NWNpNmYxRUtjNEZ5ZVg2VGk5UmVmZURoNCt4aFlmdlJ2RkF0N1p6Zk9Lc3BMdm5kdzZjYzBSSEhzU1ZuSTByNGJUdXhpc2YvL0xhTitzVFhMMGd6ZFBRbkNmOHVCeGk2c0tBRVhmT1hQMzd5MElvYzZEcHZwV0VkMVdaV252T25McHJqT2JaaGRtSmgxZk4zbkkvRTAyLytUSEhWazFUa2RiZlF4SEpBc3lFbyt0bmFoam1xRlpFNjFOby9DZUt2eUtqM0lQOFZhU0RSSkQvOXhBVEFvQUFNQVhqMHFsNGorN0NVSUdMWHZxaUczd0lhZGR3S3RRamN2d3VlVzZDeWlxUWlhVGd3Wk52bnhnbzRtRnRZV05vN20xUGR2UWhHMW93all5WVJrWXM0MU0yQWJHYkNPVFMzLzkrdTdsWXp0WHp3M0hIelBaaGxxM3ZUdTVmZm5WUTcvSlpiSmptNWUwRGV4dmJON0VyVVhiamFlZk43RlQzMm9LSVdSc1pybHkvKzFUTzFaY1A3WjErcW85dUVndzRzYmYrRzdOTDFqN3RsemlmMk5TOEdmaTUwU2hJR1JTL0hhaTBXZ052Wm92Qm92RjZ0S2xTKy9ldlpzMWEyWm1abVpnWVBEZlJDZytrYWpRRThuUkQ1UjcvT0d3UWs3eXE5eVVPS2xZYUdocU9YRDJ6M3BlU2k2VDRmaHkzYjhoSW40bHZqZnUySDl5ZHRMTHZOVDQ2M3RYVHZubHRPcnZUMHQ3TngxZDNwVzRKZmtJSWZYZDJSQWFzM3dmSVpkUnFOVE14R2g4TlgwQ0pXcFpNNWlBVzZaUE5aQk1XclBxWTFNcit5YU9IKzBLSjVkSnl2SXpFVUlzSTFPMTdCZ2NrYXoybWxtSk1WR2hKeEJDdWlNT2xlVkZPT1NrZVlpUXk2L3QrUWxIUTNwUCtVa3RzT1hTMHMrclU2L0VaM2ZDTCt5eGNXbXVySU5UcGZYN25KK2VxUHJwRjYrS0V0VFMzUGR5NlVlZngxamF1OUVZVElsSXlLOG9SUWlaV1ZmVFhsMFRwemd2N3RGVmhGREFzRm5LcWpxcFdJVDdncHZxbDJDb3A4S01kd2loSnRWRnRkUUNVaUorNWZtdEM0cXlrczF0WFlZdjJvWUhpN0pTY0F4T0xlZnJRMkdteXFCcjY4NFBUdS9BN3h4UHYyK1U3ZElKZ2hCd3kzQThXcUZRUER6N1IxVElNWVNRZCtDZ3dCRno5WHhGOXU2dEI4Ly83ZEtPN3psRk9jZlhmOXQ5N0NLLzNtTnhSSy9hbUJRbUVmSWxPbnNhVkxWaEg3Nis2bThiaVVnZzRKWXoySWJ3eHdiRXBBQUFBRFFHZERvZHAwN0lwV0tDa0VNU1JWMFU1YWJqQnpqdlFDazMvUjFDQ0ZmQTFkVHcyYXRIekZtai9PTmVXVW1rS3V6Y1BvUVFoVUpWM1Z5UGtNdFZTeXJHTDk1RVp6QkRUdXhZK2RkdFkvTVBOemxhQTFJWW1VS1o4UDNtNE9IVDdWdzhFRUl2SDRYa3BMMUZDSG40K0Z2YWFybUJRUWlKL3ZuRVdFZnRIdmp2S1JTRVhDckdmOVAvQnprK2pRQ0ZRcGt3WWNMU3BVc05EQXdhYWcwQ2J2bUwyNmVDUnM2cis2V2tZdUdWWTV2ZVJZV3hqVDlLbWlqT1NhMG96c09QaGJ5SzkvR1IrclRUTHM1Sk83UmlGRUpvNHBvajlzMjhxNTJ2Misyakd5dkxDbzNNcmJvTW1jRXB6ajI2ZW54NVlmYTlrMXY3VGx0VjAwdVY1cVVqaEV3MFlsSTR5UUlobFBYMkJjNGJxdlZxRHk3L0pQc0RCSTlkaE1aK05CSjUvZWlqYzMvZ3NNNzRsUWZVZ2hIVlNuaDY2K2FobndtNXpMbUZYL09PUFpYakRMWVJEaUxJWlZMY2xodC9UN1NHVHU2ZDJvYWJaSHNIRFhacDJVRnpRcytKUDJTOGlSTHlLcTd1WGpGMnhYNjh0VisxL3Q0d1JiV2FzaXBYZDY5UUc1bTgvb1N0VzR1aXJHVGNOa2k1dzUzK25seitpNURMTE94Y3ZBTUhLd2NMTWhJVkJHRmdhbWxrcGg3N3F6VWhqMXVRa1lpck12VS9xNklrLzl6djM1WG1wWnRhT1l4ZHNVOVo3Sm4vUGdFaFpLWFJGZ29uUXhtby9GQ2JXVHN5MkVaaVFhV3BsWDNmNld2K3ZYSngzbDgvREczYUptRG9ndDlERDY1UGVCS0tFR3JUYldqdktUKzl2SHRPcmU4K3p2d3F5azQ5dXVhamZWck1iWndIemYxMXpQSzlGN2N2RVFzcTcvMjloWkJKTy9hZnBMYlZvMWIzVDIxLzllQlN1MTVqZFA5Q1UyNUhpSlVYWnRPWmJHRWxCemNtTTFQWjVERTNOUjRoMU1TaHlwQWZJWmMvdVhMQU8yaUlpYVd1VkxYR0FXSlNBQUFBdm5nTUJnUDN5NUJMeFpvN1dJTnFWWlFXb21hdGNMdWxPMmYzNGg3a2hpYi90ZzZSU3NUdkU2SVJRbll1VmJZYXhmSXlrcC9kT2Q5dHlCUnpxMzl2cTFSYmdVWS92SDVpeTlMdk52M3Qzc3BQOTZWS0MzSTJUQXZ1T25EaTBPa3JsSjl2ajV5N3JzZklXV1pOYXZDblBBNUlLUlNLODN2WDQ1RSs0K1pYTmZuZm1CUzd5anQ1UVdYRm1EYmEvNExDTGJHZTM3MVUxUVJRT3dvRklaTUljWjRVaTFWTmQyZUFZMUpObXpadHdBVzhqNHNNK1dzdG1VS3RTMHlLSUFpY3VuaHE0OHlLNGp5V2tlbUFXZXVWUjVOakhsN2Z1MG9xRnRLWmJLYUJNYmUwNE1hKzFjWFpLWUVqNWlvM0VkTUtkNVUyTUxHd3EvT0dWakZoWnhPZjNjRk5sT2xNbHBXamU4ZitreUt2SFg3OThISlRuNEJxdTBlcHdWM2hxNG9DQ0huY3Q1RzNFRUpOZmJyV2VzR3VyVHZwMCtPOEtDdjVuNlpGdWxCcGRDcWRTU0tyZnhKVWtwdis1TW9CaEpDanAyOTJVdXlkWTV0MEZLa3BGQXJWRUU5QmV1S2o4N3ZUNHlOeHBHbncvRTJxbjJHWVdUdXlqRXdGM1BJRFB3NDNNcmVXQ1BtRm1Va2tNcmxaVy9WdmRWVEk4Wmc3WnhCQ1ZrN05lazc4UWV0VHM0M05Cczc1NWR5V0JXSUI3L1QvWm8xYTlxYytlNXhaT1huSVZCS2crQldsYXYzZ01YTmJad3Ixb3pRcm5ObUUzMzUyVFZ0cWJXS2xnMXdtdzkzdWcwYk9WejAzTlRZQ0lkVHNuL2J0OVNMcHhWMUNMcmR6YjYxLzM2Vzh0RGNYdHkvaFY1VGF1clVjK2YxTzFlNWo3K09lNGplRFZDd1M4amdHSnBZVUtwWEhLWG4xNEJKQ3lNYTFCWjRtRllzdTdsZ2lGbFRpLzVoU1ZONm9aUVdaQ29Jb0s4aVNpUGc0a3RXdTE1Z2VFNWFTU0NSdWFXRkJlcUxtZW1RU2tkbzR6bzUwYXQ1MjB0cWo1N2N1TUxHMGE5dHp0TzVTZlNYOFUwT2hVR3VVMWhSNllEME9OQ09FRUlta1dqMkt3MnBhcy9Nd3NaRC81TXFCSjFjUGZuL2dzZTVPODQwQS9NRUVBQURnaThka01uR2VsRXdDTWFuYU9QanpuUExpZkRxVFZja3B4ZTFPdS9UOTZDUHZsK0VoUW40bFFzaXJmWkR1UzVVWDU1M1p0ZXJjN3JVcjk5OXUzZWtidGFNUHJ4emR2MjZHWENaYk82bnJwbk14anU2NlBvRGRzV3hNZm1iS3VUL1h4RHk4L3QybXYzRm9DU0ZVbzRDVTB1M1R1OVBldkVBSVdUdTRkZTVWWmFhQTRKOEVmaVpMVis4bjNlM1lGUXFGb3JwKzdhQkdGQVNCOXlTaVVDaVFKL1U1dzhHRng1ZjJKVWMvd0h0bTFlVnFKVGxwdU5Dc29qalB6cjMxME84MjQ0NDVVb240d2VrZEwrK2V3NkdsVWN2K01EQ3h2TEJ0WVVGNllsVEk4YlRYVC9wTlg2TmprN2ljNUZjSW9XYnQ3NTdWQ0FBQUlBQkpSRUZVdXRXeGNPOTkzRk5jdGRldTUyaGxpMlgvd2RQZlJZV1ZGMmJmUFBTenZidDNqZG9ocDc5NXBpTU5LaWJzckVRa01EUzFkRzJsdlorZFBnYk8rYlYyUGM2MTZqTjFaWitwSzlVR0N6TGVuZCs2VUNZUnRmVHYyM3ZLeXNNcng3eU52RVZqc0hwL3UwSXpDcU5RS0c0ZC9nV1hubVVsUmxzNXVndjVYQnlROHVyVXEvZVVsV3B0K0doMHhzRFp2NFFkLzYyOE1KdFRsSXZUeXJvT24yTnA3NnA2elFkbmRqNFBQWUVyQjRjdDNLcmpsdDdOMno5d3hOenc4N3ZGQXQ3cC84M3VOWG01ZCtEQXFpWmprOWNmVi8zeTBmbmRrZGNPYTA0Yjh0MW1yZTJja21NZUlvUmNXbmJVUEtRYmhVcWRzT3BnWGxxQ2FyY3l1VXlXOERTMDdqOXJxZ2k1L01XdGt3aWhsdjU2WFpNZ2lHYzNqajYrdEorUXk5eDl1dzZldDBuMUd5Nm81R1MrZllFUWF0b21RQ29SN1ZuVUg2ZUovYlBySE11clUyOGNrTHF3YlZIbTJ4ZGtDcFhHWUhKTEM1NWVPNlNNYU9OcVBpdEhkNWFoeVpnZjl5WkczVkdXOVFXT21LTzJxMEQ2bTZqTE81ZmF1TFlZOTlOKzFYRmxFcE9GbmN1a3RjZG9ESmIrZStmVmptdnJUcVY1NlloRU1yZHhEaHd4VnhueHpFMkpTM2dhU3FVenZZTzB0eEZRZHJDaU05bU5QaUFGTVNrQUFBQ05BWVBCd0x1WXk2V2lyMlRmM1ByVnFtTncyTG45eWhRaEQ1L09vK2I5bTR3Z2swclA3VjZMRUZMcmVxNFZ2NkljLzBYTDBxalVPTGQ3N1lXOUd4QkNGQ3B0MnFvOXVnTlNDS0dGbTA5dFd6SXlOZjU1MnBzWFA0NXNPL25IN1QxR3pLamRDOHhMVHpxOTh5ZjhlUHlTMzNSOE9sMWU5S0VPaUYzMVh0RU1sc0gzMnk5b1BYUmd3K3ppdk16bWJRT0d6VlMvVDBNSUZlZGxIdGd3dStiTEIwaWhJT1FTRWE3ZFl6SWIveC9vWHlnQnR4d0hGNUtqSHpEWVJuMm0vT1RWcVZkZExoZ1hmZzAvYU50ajVEZmpsK0o4eVpTWDRmZE9ic0h4Q0J2WEZrTVhiTVkxVU9OK09oQjIvTGY0aU9zbE9XbkgxMDF1M3JGbjRJaTU1alphV3ZiZ21KUkh1KzUxV1Z2bTIrakx1NVlwQ01LK21YZDNsUjNmYUhSRzd5a3JMKzlhR2pCMEpxdUs2RTlGU1Q1Q2lNNzhLQm16TkMrak1PT2RrYm1WV21NbWpNY3BpYmx6R2lIVXRzY29mWGFzcXlPNVRLTFcva1lmVXJFb0t2UjQ1UFVqY3FuRXRYV25QbE5YMFJqTXdmUCtkK2EzT2E4ZlhxNG95ZXN4WWFtbHZadnFLWGVPYlhyOThBcSs2NzUvYXJ1aGFaUG1IYjdwT2VrSFMzczM1eGJhYzJuZHZEdlAybkpGTHBNUmhGeHovejZ4Z0hmcnlLODRlWTFsYURKMitUNVRLM3ZkeS9ZZk5GWEU1ejRQUFNHVGlFSVByTXRNaU9vK2RwR3lsVDVXWDYwcVMvTXljSjZVUi90ZzNUUC82VXlrL2srZzFqNC84ZGx0WG5teGphdVg1bzRCTW9rWWIyeFhVeTl1bnlyTnkyQVptcWgxaGRlcXZEQW45TUM2N0tSWVJDSjFHVEtqeTlDWnF2czhJb1JlUGJoRXlHWG10aTVXVHMxd20zTnVhUUVPU0ZuYXUvV1krSU9KcFUxNVljNlZQMzhzekhoSFl6Q0hMdGdpRnZLdS9yazg4dHBoVzljV0h1MjdJNFNLczFNUVF0WXVYampkVEJtUXduOVJxT1ZGNGtnVG1VeldrZE9rWXhOSnJUNzhjOVR3SjhKLzhQUnVveGVReVJUVnZ6b0swaE12YkYrc0lJaGVrMzlVbHVWcXdzbDNtdDNsR2lXSVNRRUFBUGppS2ZPazVCSVI1RW5WUXJ1Z2dWUWFReW9SR1pzMWNXL2RvVzNRQU9YZmxBcUZZdS9xS2RrcGJ4QkMvU1lzckhibk9PNC8zVjR0YlA1dDJDUVJDZmV1bnZyazVobUVFTnZJNVB2dEZ6VlRxRFJaMmpwdE9CNXhiUE9TMjZkM2k0WDh2OWJOakk4TW03WHVBTnRJUytOZUhRU1ZGWnNYRE1aNVhtMjY5TzdVYTBSVk14VUtSV2JTYXh4OTA1ck1iMnBwNDlheUhZdHQ1QlBRUitzVjhQZkh4TUphNjRTQzdEUzhQeUJzd0ZkVENvS1FTZ1E0VHdwcTl6NWJUNjhkd2c4Y1BIMEh6ZmxWcmZseExRUU1uWm1WK0tKNWg1NytnNmZocHRkUHJoekFPUmU0ZUNkNDdDTGw3U2lkeWVvL2M1MUxxMDUzVDJ3VzhpcmVSWVc5ZTM3WDNTZWdiWS9SYnQ2ZGxkZmtjVW80UmJrTXRtRlZJUTk5RkdXblh0aTJVQ29XbVRTeEc3NW9tMW9uYkplV2ZuTjNoREpZSDBKT0VwRXc5VlVFeTlDRXdUS2swdWpjc3NMd0M3c1JRbXJ4TXR5enVWWEFBTFZiZWh6bHYvTG5jaUd2Z20xczNyNzNXRlRmcEdLUlJDUmdzQTN4Q3luS1NzbEllSTQzRWRQekNpVzU2UWxQUWw0OXVDVGtWWkRJNUk3OUp3V09tSWVqUmJadUxjWXUzM2QyODd5TU4xRUhWNHp5NnRqTDNUZlF1VVY3UTFQTGV5ZTN4ZDY3UUtaUWh5M2NLcWdzdjc1MzFaVS9mdkJvMzcxMTEwRmFBM09xS0ZRcUJWRnhrbzZDa010bE1pcU5ucEh3L09haERianEwTkNzeWNqdmQrRTRTTFdDeHk2aTB1aFByeDVDQ0NVOHZaa2M4ekJ3NUR5ZjdzUDRuQklxblZsWlZvZzN0cVBSNnhvUWo3aTBENmZDcVNaMllYbHBiNWdHeGl4RFV5cWRVWnFYWHBpWmhCRFNuZFFtbFlqeEJRTkhhS21RUGI2dW1uMGV0Y3A4Ry8zbzNKOElvY0NSODNRWHRZbUYvS2RYRDBYZlBpV1hTZG5HWmdQbi9PcmFTajM1UzFESndRbHJ5dDBENTJ5L0lSVUxaUkl4amNIQ3NjaWtGL2RERDY0WEMzZ010dUdJSlRzZFBYMXdFbUo4K0xYTGYvelFydWZvSmc3dWlWRjNFRUlPSG0xcThZcHFKeWY1TlozSlpob1lNVmlHSWdFdisxME1Rb2hscUc4bG81THFMd2VDSUdMdlhYaHdab2RNS3VrNTZRZlZ5Qm91RHlUa3NzcnlZdHdYRFAraXE5Kys5Wjh0aUVrQkFBRDQ0aGtZR09DdHVDVENTdnpwTHFnUlN6dm5LU3QyYW80TCtaVjdWbjRiZGZjU1FzalZ5M2VvdHR3ZlhPdW5WSnFmaFRPSmxCVjJSVG5wV3hZTnkzajNDaUhVeE41bHhaNFFoNll0OUZ3WWxVYWZ0dkxQNW0wRDlxK2RJUkx3SW0rZlQwdUlYclRsYkxXOXFKUkVBdDcvNXZiUFMwL0NUYkxtL0t5bHdrTHAvcVZEaFRudkVVS3VMZHBxblJBNGNFTGd3QWxhRCtuRHhySHBwclBSdFQ3OWEwWVFNb21nRXNla1RFeHFGcFFFLzVsMlBjZkVoVjlyMzJ0TXdOQlpOZTJWb3hYVHdHakM2aVA0eHZqNXpiL3ZuOXFPeDgxdFhmcE9XNldaR0lJUWF1bmZ4N1YxcHdkbmRzYUhYME1LUldwc2hJV2RtMnBNS2lmNU5VTEkzYWRyWGJLTnpHMmNUQ3p0SkNMQjJPWDd0Q1pjS0FOU09JOGpaUDhhemE3WXlydDBoQkNQVS9ybVNRaUZSdGU2eDl5ckI1ZHlrbUx4NW5HZllwZXVvcXprRXh1bTRNZGtDZ1hYSmxOb2RIM0Nkdm52MzE3ZHZRSzMrRUVJdWJYcEVqUnl2cld6aCtvY0cxZXZhZjg3ZCsvazFzUm5keEtmM1U1OGRydGovMGtkKzAyS0NUdUxDd0JkVzNmQ29iZXdFNXVUb3gvZ3drOHloVXBuc2tsa01vbEVKcEhKWkRLRlJDSVJoSnlReStReUdTR1hFWEtaWEM3RFcrQ1JLZFNwdjU2K3RITXBUc0N4YTlwcTJLS3RhcmxPdWdXT21HdHAzelQwNEFhWlJFVElaVFl1WGdKdStiN3YvNDBhc0l4TWpTM3ExRzA2NVdYNHU2Z3doRkRuUVZNMWo5NC90UjFuOENsUmFIUTdkMTA5K0NPdkhhNG96bXZxRTZENkRsY3l0WEtvZG4vR2tyeDAxVDBFQmR6eTgxc1hFbkpaVTU4QW4rN0RkSndvcU9RY1hqbUdWMTZNRVBKbzM3M1g1QlZhVTM1ZVBiZ2s0bk9OTFd5OGd6NDBaU2VSU0hRbVcvazJsc3Vra2RjUGl3VThhNWZtUStiL1ptYjlJUVRUZDlwcU1wbjgrdUVWM0IwY0oxalo2L3h1MUs4YisxZmpaRXhWemkzYTErNXFCRUVrUGIvNzlOcmg0dXdVVXl1SGZ0UFhPSG0xVTV0amJ1dGNrcE4yY1BsSUF4TnpRaTdIUDFPMXFQSDhFa0ZNQ2dBQXdCZVBUcWNiR3h2bjVlVXBDTG1ZeHpHeS9DbytWdnJVb2g5ZVA3WnBFWTdSMkxwNExOdDFoZjV4VXdPOE0xMUZXVkZlZXBLZHF5ZENpRmRSSG5ublBFSUlmNGtRZW43Mzh0NDEwL2pjY29TUVYvdkFKVnZQbTFobzN3SzhPQzhUSVVSbmFQbFV0a3ZmTVk3dXJYNWZNS1F3TzYwb0ozM054SUJKeTdicTZGT3V4S3NvMy96ZG9LVFlKL2hEOVFXL25WSjJYbzk3R25aaTZ6SmpNMHUya1NtVFpVQWlrd3R6M2lkR2grT2pBZjNHMWZ3YkJqNGhFYmRNSVpjaGhFeE1US2lmdm5BSjFJNlp0Y09zMzYvVXFJTlN0WlNaR3I3QkkrTENyL0VyU2pzUG5OcXU1eWdkWGN6WlJxYjlaNnoxNnowdS9NSWVpWWdmTk9xajN4WEtabEoxV1JXVlJoOHcrMmNtMjZqYXVqRDh5OGZDenFVb0srWER1WFNHdVkxVGgzNlRjRkVTWm1ocTBmdmJuempGdVZxakhxMENCcng1RW1MWHRMVm4renJWRzFaRmRkTTZRaTZuTVZnV2RxNkJJK2Jxc3pHY3JWc0xhMmRQc1pEbjFiR1g3emNqbWpobzc2eHZhR281ZU43L092YWJGUC80QnErOEdIZnA5ZzRjUkdPd2xOa2lyYnNPY0czZDZjMlQwSlNZQitXRjJRSnVPVzZwb3cvWDFwMHQ3ZDBHek5wd2JjOVAvb09tZGg0MHJSWXh4eGFkZTlzMzg3NTErTmVXWGZyaGJCMGFneVVWQ3lrMGVoTUg5Mi9HTDZsajFhU3RXd3RjbTZuc1BxYkszTlk1SitYMVB5RTJpcW1WWTlDbyticjNYR3ZkZGVEN3VDZTlKcXR2OEljTlc3UlZhME1yVmR0bkJZbi9LZHZIRlcyZEIwNUpleFV4YU02dnVpczMyVWFtZ1NQbVBqcjNaODlKUHpidlVHWGljN3VlbytQRHIzVWZ1NmlxemswVUttMzBEN3Rqd3M1Mkd2Q3RhZ1NOVENiM25iYmF1VVdINkR1blMvUFN6YXdkZTMvN1U3MUV1dlZrWnUzNGIweUtSREt4dE8wOGNLcU9Mblc2a2Nsa0hxZEV3QzNyUG1aaDJ4Nmp0TGFJNmpseDJjMURQM09LY25HWGR3YmJ5S3RqenpiZGh0YnBaWHdoU1BWVkhBc0FBQUEwb05PblR6OTgrQkFoMUN4Z3BIUGJhbm9lQVN6ajNhc2ZSdmdpaExaY2puZHE5dUV2TFlJZ1loNWV2M0ZzYTJKTUJCNXA2ZGR0OGJienhtYnFIemcvdlhWdXg5TFJ5bzg5RVVKU2lRaC93RDUweG9xeEN6Y2UzYlFvOU84UDZWZDl4eStZdEd5cjhnLzZ4eUduMGhLaVRjeXRESXpOeUJSS1V1eVRoMWVPNHZEVHd0OVBhMTB0cjZKODU3SXhyNS9ld1YrdU9YU3ZWVWYxZmh6VEFpd3JPYVdEcC8wNGZ2R212SXprMytZTnlNOU1RUWlSeU9UNUc0OTNIVEJlT2JNZ08yMUJYKzEvckh2NmRsbDM1R0h0N2oyK0g5SXFPeldoWTgvaFZUV2NBcldUSGZjbzZlRXBoRkJBUU1ERWlSTWJlam1OV2V5cnVBVkxWNVJ5dU9NV2IvTDAxWExuM0lBcVNncVlCa2FxS1VqVmtzdGsvMEgzSlgwUUJJRVVDb1ZDb1dNOUNvV2lxa0NBV01Dak1kbWFaWDMxdGp6NWgzWTV0WGdLbVZSQ0lwRnI4WDBXY011WkJzWlZCUnBrVW9sY0twSExaWVJjcmxBUUNrS3VVQ2hJSkRLWlF2azNjMHI1L3hRcVhqbVBVNnFqUjA5TktSUUtCVUhVWXlpa01EUFp3TVJDOXdvSnVaeEVKdXZaekV2SGU2YldwR0tSbm4yMTlaa3BxT1RvdjNuZlowV2hVT0QzWHUzZTNwb0lndmgwUDhMMUplMU45S250eTVrMHRHdkxwazRkYXBrWFZsT2Z4ZTlvQUFBQW9JNnNyVDgwTGhGd0NocDZMVjgybVZTaURFZ3hXQVpqRnZ6U2I4SkNyWC95ZHV3eHpLdGQxOFNZQ0lWQ2dmZHJ4eng5dXd5WnZnSW5SdDA4OVFlTnpwaTU5aSsxa2pkK0pTZmsrSGJOYS9ZWU5hdXFoUm1hbUszWUczcHkrNC9YajI0ZE5YK0Raa0JLRFpsQ2tZaEYrTUdNTmZ0VUExSjQ5ejJXZ1JGdU1xVmtZbUVkT0hEQ3lMbnJQNU9iV0tERUwvM1FlOTdHcGs2MU0rQ0xwanRuUkt2UDUyZFpuM3RSSGNFRnhpZHVRbGVYc0V1MUJXSlYwZDFubWtxajErTEs5UmlRd3Y4aXBIck56VkdyYXRTcVJ2OFc5UjZRd2szRTYzSG1GeHFRd3QvYit2MEY4dmtIcEJySzUvSnJHZ0FBQUtnTDVaMXFaWEZPUTYvbHkwWm5NSmZ1dkx4NllwZVdmdDFIemwxcld2Vk5JSVZLWFh2NFFYcGliRmxSTGs2N3BsQ3BsalpPenA0Zk9qNTA3REZzenMrSFhUemJ1RFJYMzlyYzNzMUwyYlVFSWNSZ3NlM2R2SWJOWE5YU1QxZEJEWmxDbWJoMFM4ZWVJenphVkw4VnVvMWoweldIN3YwOHZjZTBWYnZiQlExUU8wb2lrWTQ4TFpkS3hES3BSQzZURWdSQlp6QnIyajBkL0dlNFJabjRnYTF0OWNWRUFBQUFBUGhTUUV3S0FBQkFZK0RrNUVRbWt3bUM0SlhreUNRaWFwMDN4L2thdURUM09mZEdTd20va2FuRnRpc0orbnhVUzZaUW1yWnEzeFJWbWQzZGJmQmtyZU90T25RLzgxcUdFK01KUWw1VnB3bXRkQVNrRGowdVVmM1Mxcm5acnRDVXFqNXBKMU1vREJhYndhclBoc0Zicjd5cHg2c0JUQ1lSVlJabjRRK1pYVnhjR25vNUFBQUFBS2cza0Q4R0FBQ2dNVEEwTk1UbGU0UmNXbG1VM2RETCtlTDlONTFFY1dKOGpRSlNOVlhyb2hMdythZ3N6bFlRY2x5aWEyajRhU3VZQUFBQUFQQmZncGdVQUFDQVJxSlpzMmI0UVhsZVNrT3ZCUUJRYnlvSzB2RUROemUzaGw0TEFBQUFBT29UeEtRQUFBQTBFcDZlbnZoQmVjNDcyRlVXZ01aQm9WQnc4bEx4WTNmM2F2WTFCd0FBQU1DWEJXSlNBQUFBR2drbkp5Y3FsWW9RRXBRWGlubWNobDRPQUtBZVNQZ1ZndklDaEJDRlFuRndjR2pvNVlCNkVCVjY0djZwN1VJZXQrNlhra2tsTVdGbnhRSmVyYStnVUNnaUx1NTdIeGRaOTA4eVN2TXpKU0toN2psbEJWbDFmQllBQUdoa0lDWUZBQUNna1dDejJYaFBMcG4wUTBka0FNQ1hyckkwVnlybTR4MzNvSmxVNHhBZmZ1MzV6Yi9Gd21vQ1NRSnUrYW1OTTVPaUgraVljKy9rMXJEam14K2UrNlBXaTRtOGR2akpsUU1YdGkzTVM2dlRCZ1VaQ1MrT3JaMTRmc3QzRXBHZ3FqbWxlUm1IVjQ0NXNXRktVUllVbUFNQXdBY1Frd0lBQU5CSU1CaU1wazJiSW9Ua1VrbEZZUWFVN3dId3BWTW9GTHppYkpsWWdCTWhEUXdNR25wRjRML3o2dUhsck1TWXEzOHVUM3Y5UkRrWUYzN3R5S3B4ankvL2hiL3NOR0FLbGM2SXZYOHhOelZlOWR6YzFQZy81dmU2dEhPcDdxZDRIeGNaZm5FdlFxajcyTVgyN3EzcnNsb3phd2NhZzVXZEZIdDI4M3l0MlZLRVhCNXlZSjFNSXE0c0x6WXdzYWpMY3dFQVFHTkNiZWdGQUFBQUFQV0RScU01T2pwU3FWU1pUTVl2elpWTFJWUTZxNkVYQlFDb1BVSW1yU3pKVlJBRUx0eGpNRDdoRm8yZ0xvNnVtVmlTKzE1dGtFWm5MTng3LzltTlk4b1FFaWFUaWhGQ2gxYU1WUHZnWU82T0VMYVJxZkxMemdPbkZLUW5Ka2Zmdjd4cjJaZ2Y5enA0dEVFSWlmamN3c3dra3laMmVJNkpwWTFmbi9HUjF3NkhIZjl0OHZvVEpCSUpqeGRucC9JclNybWxoVHJXWEpTVmNuWDNjcVJRVU9tTWd2Y0oxL2V1cXZabCtnK1pZV0hyclBXUWlhWHQ2R1YvbnZ4MWVtN0s2d3ZiRm8zOGZpZU53VlNkOFBUcXdielVlQWJiY05UU1B3eE16S3Q5TGdBQStFcEFUQW9BQUVEallXZG54MmF6dVZ3dXJ6UlhJdVJCVEFxQUw1cE1JcXdzeXNSWmtFNU9UZzI5SEZBbEF4TUxpWWl2L0ZKWXlSSHlLbkNBeU1MT3RYbUhIcXFUVTE0K0ZBdDRycTM5NlV5MjZvamFOVWtrMHNEWlA1LzhOYjhnUGZIQ3RrVVRWaCsydEhjMXRYSkFDSlhsWnlxbmRldy8rZFg5aXdYcGlmRVIxNzBEQitIQmt0dzBoRkFUaDZaVkxiaThNUHZzNW5uNFNXVVNjY0xUbS9xOFRKL2c0V294S1lsSXdLOG94WTlwREdidzJNVTNELzBzRmxTV0ZXVFJtZi8rQjZna04vM0oxWU1Jb1c2akYxQ28xUExDN0grK2I1YXEwd0FBNENzRU1Ta0FBQUNOaDYydHJZbUpDWmZMRlZhVWNnc3oyQ1pOR25wRkFJRGFxeWpJRUhDS0VFS0dob2JRNFB4ek52TDdIY3JIL0lxeW8ydkdJNFM2RHArTEVHcldOckJaMjBEVnlRZVhqeFFMZU1IakZwditrKzZFUnpRdlMyTXdoeTdZY216dEJFSXVGL0k0Q0NGTGV6ZUVVSGxSRGtFUVpESVpJY1JrRzNZYThPMkRNenZETCt4cDZkK1BRcVhpUENtRWtKV3pwOWJWVnBUa245NDBoMTlSYXVmZXV1ZWtIL0YxcXNLdktMMitiN1d3a21Oc1lXTnVvNTRrbFJ6ejhNYSsxV3FEaFpsSlIxYU4xWHExMjBjMnFuNDU1THZmMUFKMkFBRHd0WUdZRkFBQWdNYUR4V0sxYk5reU96c2JJVVgrdXlnYkQ3K0dYaEVBb1BaeUV5SVFVaUNFdkwyOVdTeElKL2tDeUdXeXkzLzhVRmxXMUtKem53NTl4OWY5Z2lhV05zTVhiMmNhR09NRUpUTnJSenFUTFJFSktvcnp6S3cvaENuYjloaVY5ZTZsLytCcE9DQ2xVQ2lLc2xNUVFscGJSQlZscFp6OWZUNmZVMkxqNmpWNjJaOE10cTdHK1p6aXZNdTdmaEJXY2d4TUxNWXMzMXRWeloyaFdSTnJqZmdYSVplbngwY2loSnI2QkdpZVVwQ2VxRXl3QWdDQXJ4bkVwQUFBQURRcW5UdDN2blBuRGtFUXBabHZ4SHdPdzhCVWo1TUFBSjhkTWIraU5DTWVJVVFta3dNREEvVTRBelM4ZXllMzVpVEZXamw1OUoyMkdpRzBmOW5ReXJJaXRUbWEvYVR3eUo1Ri9SRkNGbll1VTM0K3FUcGZOYlJFSXBGc1hMMnlFbU15RXA0clkxSTBCbE0xVWFzZ1BWRll5YUhTR1pweG9zeTMwWmQyZmk4VzhKbzROaHY5dzI0eWxaYWRGT3ZvNmF2MXRXUW52YnE4YTZtQVc4NDBNQjc5dzI1em15cXJSNTI5MmcrYzg0dmFvSWhmdVdOMk40VFF5TzkzYXA1eWFlZXk1T2o3VlYwUUFBQytIaENUQWdBQTBLalkyTmg0ZVhrbEpDUWdoU0xyMWYxbVhZWTE5SW9BQUxXUi9mb0JmdURoNFdGdGJkM1F5d0hWaXd1Lzl2THVPWmFoeWJCRlczR0hiMGRQWDJFbFIyMWE1dHNYRXBIQXZsa2JHcDJwT3VMVXZDMkZTak15citiZjJzbXJmVlppVEhyOFU5OWc3Yi9lVTJQREVVS09ubTBwVkpweWtDQ0laemVPUmx6Y3F5QUlHOWNXbzViOVFTSlR6bTZlbDVjYTEyL0d1bFpkK3FsZEpDYnMzTDJUV3dtNXpOalNkc1NTSFZhTzdyWDZsZ0FBQUtnR3hLUUFBQUEwTnQ5ODgwMUNRZ0pDcURBbHhyRk5kNmFoV1VPdkNBQlFNeUplZWZINzEvaHhVRkJRUXk4SFZDLy8vZHZiUi85SElwTUh6OStrYkJUVmIvb2F6WmtIbDQ4c3lYM2ZaK29xMVg1U0pibnZCOHorR2UrN3h5MHRPTFZ4bHVvcGs5ZWZZQmthNDhmT0xmd2VYOXFmOFNaS0xwUGhZajAxT0NibDV1MnZPbmhweC9kNDNLdFRyMzdUMTlJWVRKbFVRbWV3Q0xuOHhyN1ZFaUcvYlkrUmVLYWdraFB5MTdxMFZ4RTRwalowNFJiVjNRQzF5a2g0ZnZwL3M5VUdDVUtPSDJnZVFnZ1Y1NlRxdmlZQUFId2xJQ1lGQUFDZ3NYRnljbkp3Y01qSnlaSHdLNHJmdjNab0hhVGNJQndBOFBsVEtCUmxXVzlGbGFVSUlYdDdlMmRuOWNiUzRITWo0SlpmMnJsVUxwVjBIN3ZJcFdVSDFVTXlxVVFtRWF1T0VBU0JFSklJK1NKK3BlcUlrbHdtNVJUbHFJNG9GUDlPc0cvV2htMXNKdUNXWnllOVZIc3UzTCs4TURNSkllVFJQbGgxdkhtSEhxbXg0UUhEWmdVTW5ZbEhxRFQ2c0VWYkwyNWZraDRmZWVmWUpxbFkyTEgvcExqdzZ3L083TUM1WFQ3ZGgvV2M5SU5xc2xWVitCV2xPcHBEWmI1OVVlMFZBQURncXdVeEtRQUFBSTBObTgxdTE2NWRYbDRlSVplV3BNZlplUGpSbUFZTnZTZ0FnTDdrTWtseGVyeGNLaWFSU043ZTNpWW1KZzI5SWxDTnZMUTNsV1dGQ0tHSWkvc2lMdTdEZzB3RG8vbTdia1dGSEkrNHVGZnpsTU1yeDFSMU5STkx1L2wvM01hUER5NGZLZUp6VlkrU3lXUlB2MjlpNzEySUNUdXJHWk42Y2VzVWpsdVpXTnFvanJjSzZHOWg3MmJyNnFVNmlNTlNsM1lzU1k5Lzl1RE16cmp3cTZWNUdRZ2hJM1BydnROV3UzbDMxdlBsTisvWXM4K1VsV3FEWWlGdjcrSUJDS0ZGK3g1cW5uSmoveHFjdHdVQUFGODVpRWtCQUFCb2JDZ1VTcXRXclI0K2ZGaFJVY0hKVGVHVjVadlpRU3NRQUw0WXdvcmlzcXkzZUNkTmIyOXZxcmI2TFBCWm9URlk1cmIvcHJNcEZJcnlnaXdaalk3RFF4MzdUMWFkSEJkK1ZWako4UWtlem1BWnFvNG9KNUFwRkVOVFMveFlhNVpybTZBaHNmY3VwTHg4VkpxWFlXSG5vaHdYOHJpdkgxNUdDTFhwTmtUekxMV0ExSWVWMHhtQkkrZm5KTCtTaWtVNElOV20yOUR1WXhjeGRlN0hwNFpDb1RJTmpLbzZxdlVRbVFMdmFnQUFRQkNUQWdBQTBEZzVPam82T3p2SHhjWEpaWktNNkpzbUErYVN5WlNHWGhRQW9Ib0tRcDRhZVZVdUZTT0VuSjJkWFYxZEczcEZvSHJPTGRyUDNIeEorU1czdEdEUG92NjRXN2xMU3orWGxuNnFrOU5lUlFnck9aMEdmS3ZzSitYUnZydEVKRkNHcUtwbDQrcGw2OVl5LzMzQzg1c244QVovV0V6WVdhbFl5REl5OWVyVVc1L3JaQ2ZGUGc4OWtmTHlFZjdTclUyWG9KSHpOSGZyQXdBQThPbEFUQW9BQUVBalJDS1JoZ3daa3B5Y0xCS0pTalBlRktXK3RQSHcwK004QUVBREszNy91alE5RGlIRVlEQkdqaHdKemVDK0NBSnVlY0xUbTIyNkRhVXpXUWdoVGxFdVFzak0yZ0VoSkJXTFZMdEJLYnRIeVNRaWlVaUFSNW80TkZWckdsVXQvOEhUTG01Zjh1WnhpRitmOFpiMmJnZ2hIcWNrK3ZZcGhKQmZuL0UwT2tQWGFpczVieU52dmJwL3NTVDNQUjR4dGJJUEdEYmJ3Y01ISWNRcHpxdnFSQ016SzYxZDFkTmVQem02Wm9MYUlDSC8wT05jOHhCQ3FMd3dSM01RQUFDK1FoQ1RBZ0FBMERqWjI5c0hCd2VIaG9ZaWhOS2ZoNWc3ZU5MWnhnMjlLQUNBTGxJaFB5UG1ReU9oYnQyNjJkdmJOL1NLZ0Y0ZW5mL3o5Y01yWnRhTzdyNWRFVUs0eTNnVEIzZUUwS0dmUnFzMUxNY09MaCtwTnVMVGZWaWZxZXBkbWFyU3JHMFFUcFc2dm5mVnBIWEhLVlRxelVPL2lQaGN0ckZaKzE3YU8xVUplZHkwMTQ4VG45MU9qNDlVQm93d1RsSHVqWDJydFo2bGF1ckdzMWFPV2lyQlJYeHVRVHBYMnhrSUlWU1FucWpmYXdJQWdLOFJ4S1FBQUFBMFd0MjdkNCtPamk0cUtoSlVGT2UvZStiazI0TkVJamYwb2dBQTJpa1Vpb0xrRjd6U1BJUlFreVpOdW5idDJ0QXJBdnB5OXcxNi9mQkswb3Q3T0NhVmwvWUdJV1RmekJ1M2RsTHRGWVVRaW8rNEx1UlZ0T2sybE1INmFQY0pPM2Z2R2oxcDcyOVhIRnMzcVRBejZmR2xmV1kyVG1tdkloQkN3V01YMDVsc3RabWxlUm0zajI3TVNYNmxGb3F5ZHZhazBwbjZQRmRlV3J5Q3FES055NnRUTDlVU1Frd3M0TzFlMkJjaHRPUkFoT1lwMS9ldFRvblIwdnNjQUFDK05oQ1RBZ0FBMEdnWkdCZ0VCZ1pldVhKRkpwUGx2SW13Y0c1bGFHSFgwSXNDQUdnbjRwYm14RDhrWkJJS2hlTHY3Mjl1YnQ3UUt3TDZjbTNkaVdWb2t2VGkzamNUbHRJWnJJdzN6OGdVcXIyN04wS284OEFwYXBQZnh6MFY4aW82RDVxcTdDZWxQeDZuUk5uKzNNYlZxMFBmQ1ZFaHg1K0ZIS1BTR0FnaDE5YWRXd1gwMXp6THpNWkpLaFlSY3JtRm5ZdFh4MTdOTy9ZNnNlRmJzWURYZjlZR3JYbFBtcmJQQ2hJTGVKcmpwazNzVy9yM3RXL1dSak1RcG94L2FSNUNDRGw1dGFjeldNWVd0dm84T3dBQU5HSVFrd0lBQU5Cb1VTaVVEaDA2UkVaRzV1Ym1DamxGYVZIWDIvU2IxZENMQWdCb2wvTGtJcjhzSHlGa1ptYm03KzlQb2NDK0JGOE1LbzNlc2t2LzZOdW5ZdTlkc0hGcEx1UlZ1TGJ1ekdBYmFqYVQwdHBQU29sRUl0TVlWU1l1UllXZVNJNStNSEhOWWVWSTRJaDVPY212Y2xQaXBHS2hvYW5sd05rL2F6MlJUQ1lQbXJ0UkloSllPM3ZVN1lXcWMvQm80K0RScGhZbit2VWVXNzhyQVFDQUx4VEVwQUFBQURSbUppWW13NFlOMjd0M3Iwd21LMDU5bWZmMnFhMVhaK2lhRE1CblJhRlE1Q2RGRmFXK1JBaFJxZFJSbzBhWm1wbzI5S0pBemZqMUdSOTc3L3l6RzBlc25ac2poUERPZDZmL053dlg4V25TN0NlRkVHcmkyR3pheGpPYTQxS3g4TXF4VGUraXd0akdIMlhQRmVla1Z2elRrbHpJcTNnZkg5bXFTeit0VDRjYnJ0ZWpmZDhQMWoxQkdZeXJkaWFEWlREbGwxUDRjVkZXU2xUSXNmS2lIRWRQM3k1RFp1S2U4UUFBMEloMDNtUHRBQUFnQUVsRVFWUkJUQW9BQUVBajE2cFZxOTY5ZTRlR2hpb1VpdFRJS3l5VEpxWjI3aENXQXVBem9WQW9LZ3JTM3orN2huZk03Tm16WjVzMnRVazhBUTNMeE5LbWZlK3hVU0hIc3hLajJjWm1MVHIzUmdpMThPK0xON05UVlZVL0tZU1FvWm1WNnBjRVFZaUZmSVRRcVkweks0cnpXRWFtQTJhdFZ4NU5qbmw0ZmU4cXFWaElaN0taQnNiYzBvSWIrMVlYWjZjRWpwaExvZEkrNVd0RkNDR3RqZHRyTjVQQk5zUVBNaEtlbi92OU8wSXVRd2pscGNZWFpTV1AvbUYzblZjS0FBQ2ZOWWhKQVFBQWFQeTZkKytlbHBiMjd0MDdDYjhpTGZKSzY3NHpHUVltRGIwb0FBQkNDTW5FZ3RTbmwwWGNNb1NRdTd0N1VGQlFRNjhJMUpMLzRPa3Y3NTZUaWtWR1psWWlmcVdocVlYV0xmRDA3eWRWa3BPR0F6UVZ4WGwyN3EySGZyZlp5TndLSVNTVmlCK2Mzdkh5N2ptRWtJR0p4YWhsZnhpWVdGN1l0ckFnUFRFcTVIamE2eWY5cHEreGE5cnFrNzFRVkZYbmNsVzZlNXgvN01ObkpBL1A3aUxrc3NBUmM1MWJkcmg1Nk9mMCtHY1pDYzlkV25hb3J6VURBTUJuQ0xZZkFnQUEwUGdaR1JuMTZkUEgyTmdZSWNUSlMwMkx2Q3FYU1J0NlVRQUFKSmRKVTU5ZTRlUW1JNlJnczlrOWUvWTBNek5yNkVXQldncS9zRWNxRmlHRUNqT1REcTBZK2VMV0tjSEhPKzdWVkZ6NE5meWdiWStSNDFjZXhBR3BsSmZoaDFhTXhBRXBHOWNXazlZZHMzYjJORFMxR1BmVGdkWmRCK0pJMXZGMWs2Lzh1YnlzSUt1ZVhwa1dkQ1piOS85b0RKYWVNNVVGZWlXNTZWUTZ3My93Tkh2MzFyN0J3eEZDeGRtcG4rNGxBQURBNXdEeXBBQUFBSHdWbWpkdlBtVElrRE5uemtna2tyeTNUeWgwcHF0ZlB6ckxzS0hYQmNEWFN5cmlwMGZmekgwVGpoQ2kwV2pEaGcxcjNicDFReThLMUZKTTJMbVlPMmVvZE1iUUJiKy9lbkFwSmViaHZaTmJINXpaNmR5aXZZMkxsNVdUQjl2WW5NNHlZTEFNL0FkUGwwbkZDb0xnbGhZcUZBcUZnbEFRY2tJdWwwa2xNcWxZTHBQYXU3Zkd4WGNCUTJkbUpiNW8zcUduLytCcENLR3N4SmduVnc1a3ZuMkJuN0ZkcnpIQll4Y3B5L1RvVEZiL21ldGNXblc2ZTJLemtGZnhMaXJzM2ZPNzdqNEJiWHVNZHZQdXJIWE5aemJOSWV2WFNsL3JwbnYxenN6YW9UZzc5WDNjVStjV0hkN0hSU0tFakMxcy9vUG5CUUNBQmdReEtRQUFBRjhGRW9uVXFWTW5pVVJ5N3R3NWdpQnk0aDRxNUZMM0xzT3A5Q3IzZUFJQWZEcHltVFQ5ZVdoMi9FUDg0emxvMEtBdVhicVF5WkRDLzBXS3VManZ5WlVEQ0tHKzA5WTBiZE9sYVpzdUtTOGZ4WVNkelhnVGxSNy9MRDMrbWY2WHNyUjNtNzdwUEg3TU5EQ2FzUG9JVGlONmZ2UHYrNmUyNDNGelc1ZSswMVk1ZXZwcW50N1N2NDlyNjA0UHp1eU1ENytHRklyVTJBZ0xPN2VxWWxJU0VWOVpOL2M1OE9zelB2VEErbk8vZjBlaDB1UXlxWm0xbzV1M2YwTXZDZ0FBUGkySVNRRUFBUGhhVUNpVUxsMjY1T2ZuUjBSRUVJUThKejZjUW1lN2RlaEhvVEVhZW1rQWZGM2tVbkY2OU8yc1YzZHhRS3BMbHk2QmdZRVFrUHBDeWFTU3Q1RzNTR1J5cjhuTFcvcjN3WVBOMmdZMWF4dkU0NVRrcHNUbHBiM2hsUmVKQkpWaUlWOUJ5QlVLQlZKOGdKQUM5N2xISDc1RUhmcE9VTDI0c3E3Tk4zaEVYUGcxZmtWcDU0RlQyL1VjcGFPTE9kdkl0UCtNdFg2OXg0VmYyQ01SOFlOR3phOXE1cVIxeDYwYzNmVjVqZHRuQmYwSHFWTGVnWU1JdVN3cTlBUy9vdFNsVmFkZWszK2tNZUJURXdCQUkwZkN2LzBCQUFDQXJ3U1h5NzF4NDhhalI0L3dsOVllSFZ6Yjl6R3dzSU9kK0FENER5Z1VDbjU1UVdiMHJmeDN6NVFCcVVHREJwbVl3TFlEbjRYWVYzRUxscTRvNVhESExkN2s2ZHRGejdNeTMwWkxSUHhtYlQ5dGYvcUtrZ0ttZ1pIbWJuMDZ5R1V5Q2hVK2d3Y0FBTDJrdllrK3RYMDVrNFoyYmRuVXFVUDcvK1pKNFhjMEFBQ0FyNHV4c2ZHd1ljT01qSXhDUTBNSmdpaE1lY0VyeWZFSUhHM2gxTHlobHdaQTQ4ZkpmNS8wNENTdkxCOEhwUHIyN2R1clZ5OFdpOVhRNndKMTR0eml2N2gxTWJHc2NYTWxDRWdCQU1CbkRuNU5Bd0FBK09vd21jdytmZm9naE1MQ3dzUmlNYjhzTC9icXpxWWRCOXEzN2twakdwQklVRUFFUUQxVEtCUXlFVDgzSVNMMTZWVmNya1duMDRPRGcvdjI3VXVuMHh0NmRRQUFBQUJvR0JDVEFnQUE4RFdpMFdoOSt2UnAwcVRKM2J0M3M3T3prWUpJaTdwV2xCWnI3ZEhleXIwdDI2UkpReThRZ01aRFdGRlNsQlpibVBLaXNpZ2JCNlFjSEJ5KytlYWI5dTNiUTBBS0FBQUErSnBCVEFvQUFNQlhpa2FqZGV6WTBjM05MU1FrNVBuejV3UkJWQlpuOGNyeThoS2VXTHEwY3ZEdXhqYTFhdWcxQXZCbEUxYVVac2ZkTDhsNEkrU1dLT1F5aEJDWlRHN2J0dTNBZ1FOdGJHQ1Rld0FBQU9CckJ6RXBBQUFBWHk4U2lXUmxaVFZ4NGtSM2QvZWJOMjl5dVZ5cFZDcmdGR2E5S3N4NmRjL00wY3VoWllDUnRUT1Z4aUJUNldReUJaRklKQklaa1VqUUVCMEFwWDgyVFNPUVFrRVFja0ltbFV2RjNLTE12TGRQU3pQZktLZFJxVlJqWStOZXZYcDE3ZHFWQ2wxK0FBQUFBQUF4S1FBQUFJQktwWGJ0MnRYWDF6YzZPam9xS3VyOSsvZDR2RHc3c1R3N2tVeWhNbzB0V2NhV0RBTmpNb1ZHcHRJb05BYkVwQUJRVWlnVWNxbVlrTWtJdVVRaXFCUnlTNFFWSllSY3FqckgyZG01VTZkTzdkcTFnLzMxQUFBQUFLQUVNU2tBQUFBQUlZUU1EUTJEZ29KOGZId3lNaktlUDM4ZUZ4Y25sVW9SUW9SY0ppZ3ZFSlFYTlBRQ0FmanlVQ2dVYjIvdkRoMDZ1THE2bXBpWWtNbXdnUUFBQUFBQS9nVXhLUUFBQU9BREVvbGthbXJxNCtQajQrUEQ1L09qbzZQVDB0SXlNakpFSXBGVUtwWEw1UXFGUWk2WEV3U2hVQ2dhZXJFQWZDNUlKQkw1SHhRS2hVYWpNUmdNRnhjWGQzZjNkdTNhR1JvYU52UUN3WmV0TkMrRGJXekdNcXg5aHAxY0pxTjhYQzVLeU9XeDl5OFltamJ4OUF2V2VrcEZTWUdKWloxYW5yMTlkc2ZOMjUvSnJ0bjcvMzNjMDFjUEx0czFiZFZwd0dTMVE1eml2UHVudGpQWmh2MW1ySzNMd3VyWG15ZWhFcEdnbVcrZ2tUbDBZTlNDeHlsSmpZMUFDRG0zOERPemRtam81U0FlcDRSR1p6SStmbHRtdm8wMk1yY3l0WEtBanczcUtDOHRnVk9VWTJidGFPdldRdXR2SHFBVmZJOEFBQUFBTFF3TURJS0Nnb0tDZ2hCQzVlWGxIQTZuc3JKU0pCSUpCQUtSU0NTVHlScDZnVis3NHVMaWtwSVNoSkNscFdXVEpyQlBZa09pVUNpc2Z4Z2FHcHFabVptWm1UWDBva0RqY2ZtUEgwcHkzM2NmczdCanY0bTFPTDBvSytYS244dmI5eHJUdHNkSTVXQnl6SU93NDVzWmJDTTc5OVpHWnVxL1FGNDl1SFQzN3kzZmpQL2VOM2g0N2RaOC8vU081NkVudkFNSDFUUitWRjZZblJ4OVgwSElOUStKQlpYSjBmZDF4K2JrTXFsY0p0VXhRUjhVS28xQ3BlazUrZUhaWGJ6eVlqTnJ4N3JFcExMZXZUUXlhMkptN2FnY2tZaUU4UkhYYzVKakI4LzdYNjB2K3ptNGVlaVh0RmNSQ0tFaDMyMytIR0pTNGVkM3Yza1M2dGRuWFBjeEMvR0lpRjk1ZHZNOFFpNGJ2K3FRbzZkUFF5L3dFL29QM21ieEVkZGk3MTFvMDIySXJWc0xtVlJ5ZnV0Q015dUhIaE9YVVdtd3c2d3VFSk1DQUFBQXFnSDMySitodi83NjY4eVpNd2loV2JObURSZ3dvS0dYQXdCQW5PSzh1RWRYTXhLaVN2TXlwR0lCamNHeXRHL2F2R05QMytEaHRiNGxLOHBLS2NsSlF3ZzVlYld2M1JXNFpZVmwrUmxoSnpZYlc5cTYrd1Rnd2VZZGVqVDFDVWg3OVRqMHdQclJQL3lwT3I4ZzQxM1lpZC9sVWtuU2kzdmVnWU5WMHh3ZVh6N3dMdXFPMnZXdFhab1BuUDJ6MnFCUDkyRXhZV2Zqd3E5NWRlN2oycXBqN1ZaZUM0OHYveFY1N1hBZEw5S2g3NFRnY1l2cmFVWFZrMHJFVjNldjRITktla3hjMXI3WEdEd29sMG51bjk0dWwwcDhnMGM0ZWJYVGZZVWpxOFp4UzJ0ZlgrL1hkNEwvb0tscWc1WGx4ZEczVDZmSFA2MG95WmRKeEFZbUZnNGVQcjdmakt4UjFDWXUvRG9PU0NHRWJoL2Q2T0RSeHREVXN0cXo1RElwdjZLc2hpOUNuWUdKdVdaZ1VTNlRKY2M4Sk9ReU0yc241V0J5ekFOQ0xqTzJzSEh3YUZPanA0aTlmK25oMloyMVdGdTMwUXQ5ZzRmVjRzUzZxUHZiVEIvNEZ4MGhseU9FT0VXNVJabEptUW5QQ3pPVGhpL2VibWhxb1RaWkxPQkpKYUphUHhlRlNxdEw5dWhuQldKU0FBQUFBQUFBZ0RvUjhTdi9XallFMzR4aFlnRXZOK1YxYnNycnVFZFhSdit3Ui9PV1RKVmNKcFBMSkpyamI1NkVJSVRNckIwdGJKMGxJb0YrYXlIUm1TemxGKzQrQVFGRFp6NisvTmYxdlNzbnJUdHVZZXVNeC90T1czM2d4K0hwOFpFeFllZmE5UnlGQnl2TGlpNXVYeXlYU3F4ZG1nOWJ1RVd0N29aWFhsU1MrMTd0eVJoc0k4M0ZHNXBhZHVnelBpYnNMTGNrWDNQWlZEcVRUQ1kvT3I4YlYzV3BFdkk0Q0tITXhPaERQNDFST3lTVGloRkNJa0dsNWlHRTBMQ0ZXNVJwT0FZbUZyVzdXUlh4dVR4T1NTMU9ySXVYZDgveE9TVlVPc096L2I5MWxDeERFNitPUGQ4OERubDhlZjg0cjc5MFgwSElxeER5S21xOUFLbFlxRGJ5NWtub3JjTy95bFRpQmR6U2dyZVJ0OTVHM3RJL1lGZWNreFoyZkJOQ3FHV1hmdG52WG5KTEMwTCtXamRxMlIvVjdwR1NsL2JtNUMvVGEvVlMvalYrMVVGSFQxKzF3YXpFYUJHZlM2WlFQZjIrVVE0bVBydURFR3JSdVU5Tk4yOGg1Rkt4Z0ZlTHRhbnRnUEhmcVB2YlRCOFVLaDBoUkJCeWhKQ2x2ZXY0VllmTy9EWW4vMzNDOFhXVFJpN2QxY1NocWVya1cwZCt4ZC84MnJGdjFtYmltcm9Hb0Q4VEVKTUNBQUFBQUFBQTFBbEJ5QW1DYU5hdVcvTU9QY3h0WGVSU1NWbEJadlR0VTBWWktjWFpxZGYyL0RUdXAvMDZUbjk1OTl5OWsxdXJPbHBlbUwxdFJsYzlWMEtoMHBZZGVhWTY0ajlrUnZxYnFOeVUxNkVIMWsxY2N3UVBHcHBhQmd5YmZlL3ZMZkVSMTMyRGg1TXBGSUlnTHU1WVVsbFdaR3BsUC9MN1hYUW1XK3YxaDN6M1cvTU9QUkJDejBLT1B6eXowOHphOGZuTkU0L08vYWwxOHMxRFA5ODhwSjVGTlhuOUNWdTNGdHlTL09Mc0ZLMW5TWVQ4cWc0cENFTHJJZFdFQzcrK0V6cjFuNlE1Sit6NDV0elV1SDR6MWxrNXVtdTllRXpZMmJEam03VWUra1RFQXQ2ekcwY1JRdTE3alZXci91czhjT3FiSjZGWmlURXBMOE9idFEzVWNaRVp2MTFVS0loYXIwRXRuMGpBTGIreGJ6Vys1MjhWTU1ESzBWMGlGdWEvVDRnS09TWVc4SjdmL052SXdzYXY5MWpkMStSeFNzOXZYU2dWaTZ5Y212V1p1cW9nUGZIVXhobnA4WkdSMXc3N0Q1NVc2NlhXMGR0bnR4RkNUWDBDV0liR2VLUTBQek05UGhJaDFLeGROMzFpdnBvL0ZPYTJMdDl1T0tIbkFrNXNtRktjblZyemhkZFZ2YnpOOUVHbE01UjVVamdzTlhITmtUT2I1Z2dxeTFYajlSaUZTcWZTbVZxdlE4aWxoRnhPcGxESmxDckROVFNHOW5PL1JCQ1RBZ0FBQUFBQUFOUUpsY2FZdU9hSXZYdHI1WWlEUjVzV25mc2NYVE9oSkNjdEt6RzZPQ2ROTFUzZ285UHBUTGF4dWRxZ1ZDeVFpa1ZrQ29WcFVJT3NIODA2UVRLWlBIRDJ6M2VPLzliNzJ4V3E0KzE2akdJWkdMZm8zSWRNb2VCcC9vT24zejN4KytnZmR1dk82c0l5RTZJUVFpNnRPbGFXRlNLRURFd3RUU3lxYVl0ZWxKMnF6TDdwTzMxTjd5ay9xVTE0OWVEUy9WUGIzWDI3RHBxN1VlMVFjWGJxaVExVFdJWW1jN2JmMFBLcXE3aTVWVlZXa0ZXUW5xaVpGcVRiamYxcnNoSmpxanJLcnloRkNGM2Z1MHBIZWVhVVgwNHJneUJxd2s1c0ZsWnltQWJHblFkT1VUdGtZZWZpM1hWZ1hQaTEyMGMzT2pWdnk2aTZXM3o5M3B3VGhKek9NdWc3ZFpWWHAxN0tRZGRXSFZ0MTZYOTgzU1FlcCtUcDFZUHRlb3pDN3htdFJQeks4MXNYY0V2eWFRelc0SG1iYUhTR282ZFBseUV6SDEvYUYzNWhENVhPN05CM3ZJNEZPSHI2TGo5UjVUZThNRFBweUtweENLSFoyNjZiTnJIVC8zV0pCVHhjZWRxbTIxRGxZTXlkTS9qQmlmWGY2bk9SWlVlaTFKSUh5V1J5VmRGYmJXcVdpbFZmNnZJMkV3djVGU1g1ZWo2UlJNakgrWVpGS3FHM1BsTlhWcFFVa01qa291eFV0cEdwc241endLejFBMmF0MTNxZDgxc1hwYjJLOEI4ME5XRFlySnE4MEM4VnhLUUFBQUFBQUFBQWRVSm5zbFFEVWhpVlJ2Y05IbzVUYjNUSHBIeURoNm0xbUNIazhvTXJScGJsWjdidk5iWjI3WTN1bmR4YWtwdXVPbkxyOEsrYTB4S2UzbFQ5MHRUSzRjNngzMVJIdW8zK3p0clpVKzBzcVZpVTllNGxJcEZjVzNXS0M3K0tFR3JWcFgvM01RdDBMK25vbWdrRjZZbjRNWlZHUnhweEhKeXpReUpwdWMvSEtSaGFjMVcwdW5keW0xajRVV2xWU1c0YVFpankybUcyc1hxSFJLOU92YXZxZThXdktLdTJXNU9BcTZ2L1VWVkpURW5SRDk0OERrRUk5Wml3Vkd2SXFkdVloU2t2SC9IS2kyL3NYek5zMGRhYUZwZlZEbzNPSFBmVFh6WXV6ZFhHalMycy9mcU1mM0JtcDdDU1U1eVRxdm1Xd0lRODd0bk5jd3N6M3BFcDFFRnpOMXJZdWVCeC84SFRpcktTa3FNZjNEKzFEU0drT3l6MUtjUS92aUVWaTR6TXJkMjgvZkVJajFNU0YzNE5JV1JwNzBhbE16aEZ1U0krMTlqQ1J2UHRvZlRmL0JQVXJ6cSt6VElTbmwvZXViUkd6NWdlSDRtenp6UzE3VEdxMStRZnE3MkNpRitCRUdJWmZTMmRUQ0VtQlFBQUFBQUFBUGdrVEN3L3BIS1F5VlhtbFdnVkYzNnRMRCtUeG1CMjdEOVo3VkQ0aFQwWmI2SmFCdzdTdlM5ZWJrcGNYdHFibWk5WlhRZHQrLzFsdll1UlN5VzJiaTBOVE5UVHUycUt4eW05OHVlUFFTUG5PM3I2dUxUczJHL0dXaE5MVzgxcHhoWTIvV2FzcGRJWWVsNDI0ZWxOcmFHaTFOaHd6Y0VtRHU2NmU3RUhESnZWS2tCak53bUZZdit5SVFxQ0dMWHNEM05iRjdXREVpSC84RW90cmErd3l2TGlXNGQvUVFnMWF4dlVLcUMvMWpsc0k5TStVMWRkM3JVczVlV2pSK2YrN0RiNk94MHJyQzhNdHFGbVFBcHI0dGdNUDZpcUJ6bW5LUGY4MWdXbGVSa2tNbm5RM0Y5VmE4SElaUExnZVpzdTcxcWFHaHR4LzlRMmZrVnA0SWk1YWpsSG40NUNvWWk5ZHdFbllaSEpaRHdZY1hHZlRDS3l0SGVidXZFc21VeSt2bmRWd3RPYkhmdFBhdGR6OUgrenF2OUEzZDltREphaDh0KzlXbUloajF1U1Q2VXpWWGYzVTZYbjlwUWlQaGNoeERJeTFmTjV2M1FRa3dJQUFBQUFBQUI4RWhVbGVmaEJWWGtsV2trbDRpZFgva0lJK1FhUDBBejZsQmRtNTZXOWNXN1pRWjlMZFJ1OXdMRjUyNW9zK1Y4MzlxMHVMOHpXZWlqdDFXTjhvNHVMb1pyNmRHWHJrZFF3ZU40bXFVU2tkci82N01hUm5LVFlVeHRuQkF5ZDFYblFWSnhaUThqbHVLbTVFb1ZLdzMyc1ZQdis0SGJwV3A5cjBycGpDdUtqRmphaEI5Wm5KOFVPK2U0M3pYK0xhaGZQTWpUUnJCUVRWSElVQklFUXNuTHkwTnhSVHNTdnJPcHFZaUgvL0pZRndrb095OGkwOTVTVk9wN1gweSs0ZmUreDBiZFBQN3R4bEVwbkJneWRvWHVkbjVTZ3Nody9vREZZbWtjekVwNWYzYjFDV01sQkpGTC9tZXZ4UDVZcUNwVTY1THZORjdjdlNZK1BqQW81bHZuMithQzVHODF0bkRRdlZlK1NveCtVNXFXckpqcVY1TDdIK1gxQm8rWlg5UmI2MHRYTDI4eWxwZCswaldmMGZNYlVWNDh2YkYxb1llY3k1ZWVUZFZsNVpYa3hRc2pZM0xvdUYvbUNRRXdLQUFBQUFBQUFVUDlFL01ybzI2Y1JRbTV0dWloM2hkUEhrOHQvVlpZVk1kaUdta2xTTldWbTQ2UlpWS2duSFUyYTNzYzl3WjJoY1o1RmVuemtqZjFyOUxubXR4dE8wdWdmNVRvRmoxMU1vZEtpUW81SFhOeWJrL3hxME55TkxFUGpsTmh3ZlNxR2NMdDByWWMwUTBqNDVSaVpXMWVWeEZGVE9HQkhwbEJaaGpWSTZKRExaRmYrK0xFb0s1bEVKZytjL1V1MXJidUN4eTdtRk9Xa3hrWTh2clJQd0Mzck1XR3BqbDVPbjFSZWFqeCtZR252cWpvdWw4a2lyeDE2Zk9VQVVpam9MSU5CYzM1MTkvM1Frcis4TUtjdzh4MkpSUGIwQzhZRm15T1diQTg3OGZ1cit4Y0wwaE1Qcnh3Yk5HcStiL0J3SGQyNDZrNmhVT0FJcnhJaGw0Y2UzS0FnQ1B0bTNqaXUydmcweU51TXlUWkNDSWtGVlVaajlWRlpWb1Q3VXBuL3MwbG9vd2N4S1FBQUFBQUFBRUM5a1VyRXZQS2lqSVFYVVNGSE9VVzVUUnpkKzAxZnEvL3BoWm5KejIrZVFBZ0ZqcGhiOThxNFQ2RTBMNE5UbEd0aDU2cnNrTVZnR1Zwb0ZLOXBwYVVGTzRYU2ZjeENheGV2a0wvV3BzZEhSbDQ3cE95ZlJhVXoxY0lmU2dVWjczQUVwS29uS3M1Smk3aTRUM1drTURNSklmVG8zSjlNZzQ4NmpydjdkdlVPSEtUUDR0WGdDMXJZdWVwZmd5YVh5ZkRMUkFqMW1MRE16YnV6NmxHRlFxSFpzWWhNb1F5ZXQrbkM5c1daQ2M5ZjNqMVhsSjB5ZU81R0kzT3I5M0ZQTCsxY1ZvdGxhMlZ1NHpqMVYxM3BNRHhPU1h6RU5ZU1FZL08yTE1OL20rNFhaYVdFSEZoWG1QRU9JV1JtN1RoaXlRNWxEeWtjdXd3N3ZwbEVKdjk0N0FVZW9WQnBmYWI4Wk5lMDlaMWovNU5KUlBmKzNoSVZjcXhqLzhrKzNZWitvcDNVM2oyL1c1VDEwVjZOVWFFbjhsTGp5UlJxNzIvVnUrdzNEdlg0TnF2Ujh6SU5jRXlLcDN1YWtGY2hGWXVxT3BxVDhocTNqWk5KeE56U1F0MlhvdExvT3ZwL2ZTa2dKZ1VBQUFBQUFBQ29CNGQrR2xPYy9lL2RyNW0xWS9leGk5cjJHS1dXR2FTRFhDYTdlV2dESVpmYnVIcjVmak95TG90eGJ4dGs2ZEFVcHd0ZDJyazA1ZVVqUFUrMGE5cDY0cHJEdUtMSDFxMkZrWm42ZldscGZnWnUzUzJUU25DTXlkMjNxekkxUm45SjBRL2NXbmZHa1lnV25Yb1ptVms5RHowZU9IS2Vjb0tWby91a2RjZTBudnZiWkQrRlFzRmdWYmtibllCYm5oeDlYM004S3pGYWJjVFlvcFlsUXU5ZlA4YWRraVFpSVoycHBaeE5qVVFrdkx4ckdZNFV0T3MxcGwzUFVhcEgzMGJlZm5yMVlJZCtFMXY2OTFNTGN0RVl6QkZMZGx6NTQ4ZTBWeEU1U2JFSFY0enFQbWFCZ2FtbGNoUER1cE9JZEcxSEtCRUpMdTlhaHVNSVhZYk14SU5pQVMvODR0N1llK2NKdVJ3aDFOU242OERaUCtPb1JMVzhBd2RhTzN2YzJMKzJPRHVGVjE1ODcrOHQ3MTgvR2YzRG4vWDBhdjRsRllzZW5ONkJrMjdLOGpQeG9Gd21RUWo1RDU1dTVhVGVLU2txNUhoOHhIWE42MUNvdElscmp0VDc4ajZGK24yYnRlazJWUC9PN25qelVDR2ZLNWZKZEFScTd4emJsUGpzVG5XdlFyQm5VYjlxbjlHK1dSdjh5K3FMQmpFcEFBQUFBQUFBUVAycktNbFBlbkdQd1RMMERocXNaOCthKzZlMzQ1M3B1bzFlUUNhVDVUS3BYQ1pWbXlPWHlSQkNoRnltMmxrSm8xRHB5bHRCLzBGVGxlTlVHcVBhN2VvSXVRd0hIWlJ0bUFLR3p0UTZzMW5iSUNldjlsbUowYzl1SEsxcVRyVVNvOEt1L3JuYzB0NXQwTnlOT0RUZzZPbmo2T21qejdsU2lSZzNjdEs2anhqbTRPR3phTjlEMVpITHU1Wmx2bjB4K3NjOXRxNGZsZnZoemY1cXFxSWsvMzFjSk02Vyt2dm5LY01XYmpXMXN0ZTk1ak9iWnVPdTh6N2RoMzB6L252Vm8zS1pMUHpDYms1Ujd0T3JoN3c2OWFabzNLWFM2SXpoaTdmZFA3VTkrdllwc2FEeXpaUFFNVC91V1hZa3F0cDFYdDYxTERVMjNLL1ArRzZqZGUyS3FDUHV3T09VWE5pMnVDRDlMWTdqdUxUMCs3Qm11ZXh0NUMxQ0xtZXdqWHBNV05xNnEwWVBlSjJzblQybi9Id3k5djZGOEF0N3hBS2UvK0JwTlRwZFQ0OHY3K2VXRnBoYU9maDBIM2IvMUhZOEdEQjBwcVc5VzdPMjNUVG5jMHNMdEc2eldOV2JwRFEvWStlY1lEMFhJNnBiVVpzKzZ2MXQxcnJyd0tLc2xETy96YW4ycVh0UFdkbWlVeThLalM2WFNuaWNFaE5MbTZwbVVxaDBIWFhCTXFrWUtSUVVLbzJreDc0UW55aTM3ajhHTVNrQUFBQUFBQUJBUFJpeFpBY2hsMG9sWWdHM3ZDQWo4ZTNUMEx6VStMelUrSlNYajRZdDNGSnRoVmRpVkZqTW5RLzFVempqSVBMYTRjZVgvOUk2T1Nya2VGVEljYlhCb0ZIek93K2Nvamw1ME54ZmRUd3ZJWmUvZm5UbDhhWDlVckhJMEt5Slg1L3h1dGRKSXBGNlR2cmg4TW94ejBOUHRPMHhpbDJyN2JITWJad3Q3RnhMY3Q4Zld6dXg5NVNmYWxROWg0dURLRlNhamdRMENwVktvWDZVczBPbVVIRk5rSjY1UExyZE83bU5rTXVNTFd3TXpacmtwY1lmV3p0eDZNSXRUbFczazZmUkdTMzgrK2FsdmVuWWYxTDNNUXZWanI2OGQ1NVRsSXNRNmpWNWVWVXZpa3dtOTVqd3ZZTkhtL0FMZTRkK3QxblBIa3c0MkVRaWtXcTN5VjM2bTZqcmUxZmhIUXc3OXA4Y09PTGYyQVRieVBTYjhkKy9pd3JyTTNXbFpvdDNmWkFwbEhZOVJ6ZnYwRFBsNVVOSFQ5OWFYRUUzSHFma3hhMlRDS0hnY1lzcnl6NnFBdE5zd1k0RmoxdnMwMzJZdGlQYVkzWUtnaER5S3VwbHRmV2kzdDltRkNxTklPVFZsdVBob0RaQ3lNak1pbE9Vd3lzdjBoR1RHakJyL1lCWjY3VWVrb3BGdStiMWtJcUZJNzdmcVhzcnpNWUVZbElBQUFBQUFBQ0FlcUI2RytiUzBxOWp2NGtQVHU5NGZ2UHZ0RmNSVWFISFZST1hOQlZtSnQwOHVFRnRrR0ZnYkdxbDNoeWRYMUVxRlFzWmJDUFZ0ajZZV3Fja2ZTVEhQSHgwN28vU3ZBd3FuUmt3YkZiSGZwUDBTVDFvNHREVW8xMzNwQmYzM2p3T0VRc3F0Wlk3VmNXdnozaS9QdU9zblQyKzNmQjM2TUVOaWM5dWh4NVl6NjhvMVJwTjAwckVyOEI3NFZVMUllVmxlTnlqSzJxRGhabnZFRUlQenV4a2FYeVh1ZzZmbzFuR3BVTk0yRGxjR0JnOGJvbWJ0Ly9sWFV2VDQ1K2QyVFNuejlSVjNvRURxenFyZmE4eDFzN05OWFBCaER6dTA2c0hFVUplblhxcnRmN1IxTHhERDQvMndWclQ3czV1bnUvZzRkT2g3d1RkLzRKNWFRbjNUMjBiT09jWEUwdGJIZE1JZ29pNHVEZnkybUhjMkt2UGxKOWFCZlJYbTlPcVM3OVdYYW92c05MTndNUzhpakJRWFJtWVdKamJPSnZiT251MDZ4WVRkbGFmVXloVVdyVVpoYXJNYlYyKzNYQkN6OGtuTmt3cHprN1YvK0sxVSs5dk0xdTNsa3NPUktnZTNUYWpLMEpvNHBvalRSemRsWU1VS2gwWExIT0tja3J6TSsyYmVkZGk4U214NFZLeGtNWmdPbnI2RWdRaEVmSkpKSktPZE1qR0FXSlNBQUFBQUFBQWdQcEhJcEc2alY2UUhQT1FVNVFUZSsrQ2pwZ1VweWozM08vZlNVUUNZd3NiaVVnZzRuUHh1Ri92c1g2OXg2cE52cnA3UmVLek8yMTdqQXhTYWIxVUM1eWkzQnY3MStRa3YwSWtrbmZRNE1BUmMydVU3ZExTdjIvU2kzdHByeUtzbkR3RWxSdzhTTWlsaEZ5dXJMdkJaVGhVT2tNMXpVVDZUeGNrR29NNWVONUdLeWVQWnplT2VMVHJYcU9WNHgzMHFwNlFVMVgvckp5a1dNM0J6anJEaFdwZVBiZ2NkdnczaEZEempqMmJkL2dHNThkZDM3ZjZYVlJZNklGMTNOSjhIZldNV29zVEg1My9VMWpKWWJBTjFTcXRxcUkxSVBYdStiMzArTWlNaENoMzM2N1d6cDVWblVzUXhLM0R2eFJsSlYvZXRXekM2c05WSlZ1Smhmd3JmL3lJZXhMWnVMWVlOUGRYY3hzbmZkYjJXU0dSU0YyR3puVDByREo1cmU3SVpISk5ZbGo2Tm1hcW8vcDltMVgxR3FsMExSWEJsdmF1NmZHUnBYbnB0Vm80ZW5uM0hFTEkzVGVRU3FPWDVtVWMrSEg0LzltNzc3aW1yallPNE9kbWg3MDNDT0pDUk1VOWNTdnV2VzJ0Mm1xclZtdTF0WDJybldyVk91cHNyZHVxZGU4dGJxcUNJZ2dvS0NCNzc1bDk4LzV4YlpxR0VNS000dS83NlI4M0p5Zm5QZ2xvbTZmUGVZNTZnL3lHQ2prcEFBQUFBQUNvRXl3MjI3VkZ1NEtzbE9LOHpJbzZZVXZGb3FOcjU1VVc1aHFiVzAvKyt2ZS9mdjVZbFpPcVV4a0pVU2t2dzB3c2JDWjhzYlZLVlVJTWUvY1d6UEYyazcvK3ZkL1V6L2pSOWxVQUFDQUFTVVJCVkpuQlN6dC9DTDk3YnVqc0gxcDJIVVFJT2JUeW8rVG9KeE8vM0taaloxYlg0UiswNlQyS0x6UitHWEs3V1hzdExYNElJYS9DNzV0WTJobVpXdklFd3VMOGJLYmNRMGNoUnJ2K0U5cjBIcVV4ZVBMWHhZblBnaWQ5OWJ1VHA3ZHE4UENxT1JueHovV3NMNVBMcERjUGIyUytOanMxOFJrNisvWCtJemFITzJMdUtyN1E1T250MDRHbmRwVGtady84NEd0OUZpU0VwTWRIaGQwNlJRanBOZUZURXd0cjFiaW9wUERtWDc4MmE5KzdhYnRlK2dSMisraG01bzNyU0VneCtZV1I4MWZ2LzNaYVJuelV0ZjJyaDN6NGJmazVNb240Nk5wNWFiRVJoSkJPUTk3ck5YNSs5ZmI5dlFtOE9nOHdkQWh2aEZyNU5kT0hyV3N6NXUrV2FydzJOU2FjU1JtMzZWMG5kWE52ckxmMVR4Y0FBQUFBQUx6NVZOMmpLMnFUekJNSTdkeWFpVW9LSnk3ZGJtbnZXaXMzdmJydjU3aXdRTjF6bUhxbHN1S0NFeHMrMHoxejZySmQ1ZmQ1TVIydm1FNURLbEtKaU9uWlZLVm9qVXd0SGw4N0V2RG5MOTdkaHd6LytLZnlFNjdzV2FuUmVackRFN1FmTUttaUJka2NUdmswQ292RlpvcXoxTU9UaUVyMDNQTVlIL0h3K3ArLzVLVW5FRUlhdGV3NGVzRXY2aDE1V0N5Vy84eHZsRW82L003WnNGdW5KS0tTQWU4dnJYUk5oVngrWmM4S29sUzZOR3Vyc1g4dDdOYnBpTHZuWGo2K05XUEZZZWJ3UkIwZVh0aFhrSlZpWW1IVGMyemx2YWl0SFJzTm5yWDg3TGF2dysrY2RmTDBhZHRudE1hRUszdFhwc1ZHc05qc1lYTitZbktMN3c2YXBwa3pCTXBqc2RuNm4wRDNScW10WHpOOU1Kbml0TmdJV3FGZ3NTdHZVcTZpVkNwdkhGclBKTHRWZmZUZkVjaEpBUUFBQUFCQW5hQnBPam42Q1hNVXZZNWlFLytaeXdxeVUrM1VtclBVVUdsaG50Ymp3N1JFcUpCWE9wUHBYcXlCS2VhaS9ydVByQ0FyUmZldU9xMmtZdEg5czdzSklSVnRKWE5zN0YyY244V2N0Y2NUR05tN3QrZzljWUdsdlFzaDVNNnhyWTZOdlQzYjl0Uy9scWVzdUVCb1lrNVJWRTVxZkVGV2lzRFlyTkkyN1FWWnFUZi8rbFVoa3hKQ2ZQdU42ei90aS9LM295aktmK1l5V2lHUERMeVlsUlFqRlpWV0dzbjlzN3N5RTZMNVJpYkRQMW1oc1NPdjg1RDNZcDdjVG91Tk9MTmw2WHZmN3RYeDd2SXpVeDZjMzBzSTZUTjVrVUMvemp0ZVhRWW1QQXQrZXZ2MDlRTnJuRHhicVZmSnBjYUVQL3Y3RWlHazM5UWw3MXBDaWhCeTQrQzZHd2ZYYVgxcTlNSjF6VHRVWVlkcDlkQUtoVktwcEZnc1BVL3ExRWV0L0pycHlkcXhrWW1GVFVsQlRtcHN1SHAxcEZRc29paEtSNmV6SndISG1lTUN5N2RtMTZxc3VDQWpQcXBSeTQ1dmJ4R2Z5bHYvQmdBQUFBQUF3TENlQkJ4djNXdGsrWlRLdlpPLzVXY21FMEphOVJpbVBwNlRHcCtYbnVEUnVodFRheU0wTVJPYVZMazl1UTdEUDFtaHBCVzY1N3dNdVgzaDkrWDJqWnBQWGJaTDkwd3UvOTh0aDBXNW1WSnhtVktwL1B2MEg0UVE5VFpEVW5GWmRrb2NpODNSMFh2bzBkVy9YSnUxZGZEd1VoOE12bnl3ckNpUHl4ZjBHUE94MWxlTlhyQ1crYnBPMHdxTkQvblovY3NQenUrZDhNWFdTdHMycTF6WThXMUNaQkJmYUN3dUsxYlNkRVViQnRWWjJEa1BlTy9MKytkMkQ1NjV6TU9uUzBYVFdDeldrQSsvTXpLejZ1Zy9sVnZ4YWZlTTFOaUlCK2YzTUllZ2xTOURZN0had3o5ZXNmdC9FelBpbjk4NXRxWHZsRVZhRjFFcWxaZDMvNmlRU1J1MTdPamR6Yi9TTjZMU2Y5cVNsSmRodVdueFo3WitOZU9uUTZwa1FmamRjMHovZU4rK1kvVmZyY0V3c2JDcHFHaE96M3hmRFcxZE1LaXNLTjl2L0R6ZFJ5TG9yMVoremFyRXMyM1BwN2RQUndjSHFPZWtFcDgvT3J2dGErOXUvb05uTFMvL2tveUU2SnVITnpEWlVuZnZUdnJjcFNnbi9kZ3Y4NFdtRnZNMlhkYnpETW8zRm5KU0FBQUFBQUJRSThHWEQvNTlabWRydnhHdUxkcWJXdGtwYVRvN0pTNzh6cG5FNTQrWTNTZ2QvYWVxSm1jbXZ0ai8zWHUwUXVIaDAzWGlsMXZySXA2S0RucFh4M3lSbzZyV3BKazh2WDJhK2ZiSWFPMDNVblVkSFJ5Z2tFa2JlWGZTVVEwUmNmZnNqWVByMUZOSVpjVUZ3WmYvSklSMDlKOW1hbW1yNDlZc05sdGpOeEJOMDZXRnVZUVE4NnBzTzNKdTBqb3BLa1JjVnN3VEdEVnUzYTNQNUVxMkxqTGE5aG50M1gxSXBSOHNpODN1Ty9relFvaTR0RmpIdE5MQ3ZOT2J2NkFWQ3UvdVE3eTdEZFk2eDlMZXBlL2t6Njd0WHgxOCthQjdxODZOVzNjclArZEp3UEdrcUJDZXdHaXd0czVRT25ENWdoRnpWeDM0L3YyODlJUWJoOWI3ei95R0dVOS9GVWtJNFJ1WnhvVGVyZkMxUEw3V1lCcUFyaU5tdGg4dzBWQjN6MDFQTEN2S0o0UTA3OUMzVmhhc3JWOHpyWXB5TTBvTDgvSXprL016a3d1eVV2SXprNXY0K3ZXWnRLQmwxMEZQYjUrT0RMellhL3c4MWQ4dEJWa3BjcW00T0Mrci9Eb0YyV2tuTnk1U3lHV21WbllEcCt2YmlJM1pkYXVRU2QvMmhCUnlVZ0FBQUFBQVVGTVVSWlVXNWo0NHY1ZlpSYVhPdzZmcjhFOVdxT2N5TWhLaWFZV0NFTUxzVlhtN2VQaDBZUTdWTXJHd2FkdG5US2NoN3pIalpjVUZnYWQyRUVJNkRwcWk0K1dpa2lKQ2lKR1pwV3JrenJFdFVsR3BzYmwxbDJIVHF4cE1jVjZtUWk1anNUa1d0czc2djZyN3FBKzdqL3F3cXZmU005T25EMUZKMGFsTmkwdnlzODFzSEhXM25mTHROeTQ2T0NBcDZ2R0ZIZDk5dVBxNHhoN0RuTlQ0MjBjM0VVTDZUVnRTaldaQTlvMmE5Wm93LytiaGpXRzNUcm0zNnNLY0lWaGFtTWRrRUU1dldsTFJDNDNNckJac3UxN1YyMEdsVW1PZUVrS3NuZHl0bmR4cnZscXQvSnJSQ2tWUmJrWmhUbnBoVG5wUmJucGhUbnBSVGpyejFNbU5uMnVzNDltMkI5TnR6Y3JSUFM4OTRkR1Z3Nm8vYU5rcHNhcURFZFRsWjZZY1hUdTNPQytMSnpBYXUyaWovdVdpeGZuWjFkZ20vR1pDVGdvQUFBQUFBR3BrMGxlL2hkMDZsZmo4VVY1Nm9sUmN5bUp6VFN4c25KdTI5dTQycFB5ZXN1WWQrajY5ZlRvbjlWWFBzZHEzcWpITy83NWM2d0Y4R1FuUmhKQ29oOWV5a2w2V2Y1Yk40WTVacUwwaGpnYW1QVk5WdVRScjIzZnlJcVdTVm0vWlhsWmNjR0w5d3FMY0RKK2V3NXY0OXF6d2prb2wweFBkM09aMUFpWDVSZWpUMjJjSUlYN2o1cXFYYXpGZGJ4UnltZTVnbUUvQXdzNUZuNTR5OW8yYTB3bzVYMWdmTzdCVUxlUUpJUlQxbnc0K0wwTnUzenk4b1NBcmxSQmlhZWR5NTlnV2hVd3FrNHBsRXJGTUtwWXpGeEtSVENxV1NVUXlpWWhKWDVZVjVWM2UvZFBZejlhcjFwSExwR2UzZlNXVGlKdjQ5bXpUYTJTNSs3OVdXcFJYdnUyWFNrZi9xYkdoZDVPaVFwS2pRNWljbEZ3bXFiM1BvTXB5MHhOMTkrSEt5MGhrTHJLVFkwWEZCVHBtQ294TmErdkVBQjN5czFMMmZUdE4zOG1aU2JvbkpMOElKWVEwYTE4TFhhdHE2OWRNWEZiOCsrSVJXbThoTkxXd3RIZGwvckd3YzdHMGM3Rnhic3c4MVd2OHZOT2J2L2o3ekU0UG42N01NWmZNTVk1T25xMDAzdStwVFV0RXhRVWNIbi8wd25VTy84MVlNVnVHbFRSZFZseFF2dU5iUVdZeXM2bTI1cCtWd1NFbkJRQUFBQUFBTldKdTQ5aHIvRHc5Snd1TVRkLy9ibCtsMCtJakhtcWNhcWV1SUN1RmFTaXVvYUxUL1FnaFdjbXhURktHYjJSQ1VheVhJYmNKSVVLVFN0cDdsOGRpc3duNWR3OWRmR1RRNVYwL0Z1Vm1lSGNmb3RvQ3BoNk1xb2Q2eXN1bkNybE1ZUHk2ZVpaQ0xydThld1VoeE02dG1ZL2ZmNzczR3B2YkVFS3lVK0pTWThLWms3ektLOHJOK1B2TUxrS0lXNHQyNnVPUExoK012SGUrb3VEUGJQbXlvcWUwWmdEMUZ4c1d5QmVhQ0UzTXVIeWhVcWtNdm5TQU9SOVFvL1FqNXNrZEpsUEFOTmxoZG5kV2hNUGpDNHpOMkJ4ZWNWNW1UTWp0aUhzWGZIcStia3pHNW5COWVnNFB2bnpRZitZeTFmeWMxRmNwTDhONEFtT2UwSmpENWFlOERHTnlBV2JXRGxyWHB5aHEySndmczVKam03VHR3WXdzMm5HbkpoOUNEVjNiOTdQdUQwVGw1TVpLT2g5NXR1MHhmdkdtV29xclFncVpOQ00rcXJaV1krcWttdFpHVHFxMmZzMk1UQzNzM0pvVzUyVlpPcmhaT2JoWjJydFpPYmhaMkx0YTJydnFhTERWdkdQZkZwMzZSd2NISEYwN2QvQ3M1VFJONTZTK29sZ3NsMmF2TzB3cDVQTEEwenNlWHRpbnBHbStrY200ejM5VmJ6N0ZNTEcwNWZENGNxbms5cEZOUGNaOExEQTJaY2FWTkoyWitDTDA1a2xDaUlPN1Y3bWJ2MzJRa3dJQUFBQUFnRGZPZTkvdVlZb1hxcWJpNCtvZlhUa1VjZmVjeHFDZUhZVzFTbzBKdjM5dVQxellQWjdBYU9BSFg3ZnJOMDVqZ3BWRG80VElvRXU3ZnZ6N3pFNUNTR0ZPT2lIRXZWVm41dGtINS9mbXBTY3cvYlkxamdPemMydHFidXRVbUozMjU0OHoyRnllUnFrUklVU3BwSmxUOERnOHZ1OS83MXRhbU1zMG1hcG5kNDl2elVxSzBSZ3NmMUpiajlGem50Ky9iR3h1YmUza1lXeHVKVEEyRjVxWUM0eE4rVWFtQWlOVHZwRUprelRrQzAxNEFpT21mNVpTcVR6NDA4elVtUENBZzcrNHQrck1kTjJpS0tyVDRHbStmY2VwZCs4cUtjaTlzbWVseGgwNVBMNW5teDRWaFcxbTdWQlJ4cXIrbWRzNFdqazJxcFdsNm1kWGw2V0QyOFF2dCtrNStkZ3ZueksvOEZxVkZSZmtwU2VhV3RrNU5tNVo4OEJxNjllTUVQTCs5d2VxMGJOcHlFZmZpOHVLRXlLRHpteDV2VzNRdzZjcms1OTlHWEw3MXBGTitSbEp6Si8wa2ZOV2E5MnJ5R0t4T2d5Yy9QREN2dkM3NThMTC9jWEZkRDNUT0R2aUxZV2NGQUFBQUFBQXZIRnFmZWVSeG9KQ1V3dnZib003REpwYzdRVmxVa2xHUXBSdnYzSGRSbjZvdFQxNTU2SFRNeEtpTXVLZjU2VW5NbjIxM1h5NjlKdnl1ZzJOYS9OMjVyWk9UcDZ0M0x6YWE3eVF3K1ZOV0xMbDVsKy9aaVpFaWN0S3lxL01abk9NVEMzdDNKcDFHekhUdmxGejlhZjh4cy9yTUhCU05kNU8ySzFUTnc5dnJNWUxHWFp1elhKUzQybUZuSGxvWkdicDJhWkgrWVBNekcwY0ZteS93UmNhNjc4eVJWSCtNNWZ0WFRhbGFidmVHc2Y1YWJTVFYyMmVZbkI0QWp1M3ByM0d6M3RidGpnTitlZzdRNGRRTld3MlIvOU9YanBxR1A4dGttclhtNm80cmF5L1d2dzFxMTRUY1o1QU9HSEpscERyUjhOdW5TeklUbk5xN0Qzb2cvOHhUNzBJRHNqUFNDSVUxWDdBeE40VEYraG8wK1kzZnA2WnRVTnM2TjNpL0t4Lzl4cFRsTURJMU5hMVNZZEJVeXp0WGFvUjI1dUdVaXFWaG80QkFBQUFvR3IrK09PUEhUdDJFRUxtekpremUvWnNRNGNEMEVDRWhvVXZXUEoxYmtIUmxFV3JtL3QyTjNRNGRZSldLSlJLbWhCS254NU1sYTlHMDZ3S2VoWHBReW9XeVdXUzhzMWlxa2NobDlPMGdzM21hQnpQVjg5b21sYTF4S3BGK1prcCtuOERwMm1hS0pXRy9SemdiVlNsWDdQcWtZcEZWL2FzNkRoNG1xUEhHN2Z6TGk3eThlR05Yd200WlBPNjFWMDZkYWlmbTZKT0NnQUFBQUFBM2hVYTNhQnF1bHJOTWk4OGdaQW5FTlpXTUd3T2gvMEdmTCtyOVd3VW8wcVpnanFLQVJxOGVxZzg0Z21FSStacTdqQjlsK0hQS2dBQUFBQUFBQUFBMURma3BBQUFBQUFBQUFBQW9MNGhKd1VBQUFBQUFBQUFBUFVOT1NrQUFBQUFBQUFBQUtodnlFa0JBQUFBQUFBQUFFQjlNL3k1REFBQUFBQUFBQUJ2bCtMOGJLbW9sRzlrWW1KaFkraFlBTjVXcUpNQ0FBQUFBSUMzajF3bURibCtWRkpXb3Y5TGluSXpJdisrbFBqOGNTMkdvWkRMTlVaRUpVVUJCOWZuWjZab25TOFZpMFFsUmRXNFVlak5VM2VPYjB0OC9ralArV1hGQlJVOUZmZjA3enZIdDJYRVIxVWpESDNRQ2tWbTRvdk14QmMwVGVzenZ5QTc3ZGFSelhlT2I1Tkp4QlhOaVhseTk5YVJ6WkYvWDZyVlNHdmsrb0cxTzVlT3ZYdGllMjB0bUorWlVweVhWVnVyQWJ3VmtKTUNBQUFBQUlDYVVzaGxVbkZaTmY1UnlHWGxWeXNyeWorOGF2YUx4N2QwM1BIR29mWFhENnk5Zld5TC9rR214VVZlK0gxNThPVS9WU05LcFZJbWxlajVENjFRYUN3WUZYUjkrNktoNmErZXF3L2VPL25iNDZ1SEwreFlYbjQrSWVUS25oVjdsMDFPZmhHcUkwNXhXWWxjSnRVWWpBeTg4T0RjbnVUb0ovcThVM0ZwOFlIdnB4OWRPNzhvTjdQOHMwOENqajg0dHllOXpuSlM0ckxpdmN1bTdGMDJSVkh1WFdnVjhPZmFvSXY3eTRyeXVIeUIxZ2t5aWZqeTdoK0RMdTduOFlXMUhleWJJdVQ2c1oxTHgxei84eGREQndKUXI3QjNEd0FBQUFBQWFpcnc5QjhQenUycHhnczdESnJjZjlvU2pjR3cyNmVUb2tKU1hqNGR1MmlEWjV2dXpHRDQzWE1oMTQ0MGJkKzd4K2paaEpBdXcyWkUzRHNmZXZOa3F4N0RuSnY0cUY2YkdodHg2dGZGemsxYmoxbTRydEs3NTZVbjdsdzZWczlRL1dkKzA3YlBHUFdSalBqbnBRVTV4OWN2blA3REFYTWJSMmJRYjl6Y2x5RzNVbVBDSDE3YzMyM0VUUFg1VHdLT1AzOXdoUkNTK1B5UmEzUGZpbTUwNTlpV3lNQUxiZnVNN1RmMWN6MWowMUJhbU12bWNPSWpIdXorMzRSK1V4ZTM5aHVoZXFxa0lEY2g4aUdMelduU3RvZFVYS1o3SFE1UHdHTDlXOGR3L3ZmbFpVWDVXbWQyR3psTDlZNVV5VGdXdS9Mdm04L3VYNGtOdmNmbEM3c01tMUUrSGphSHkrWndud1FjS3l2S3Q3UjNiZVRkU1d2TUhDNWZMcE1Tb3RSNkN5NWZ1R1BKcU1LY3RFcURJWVNNbXIrbWVjZSsrc3lzWGE3TmZXbWFmdm40WnNLelIrN2VIZXMvQUFDRFFFNEtBQUFBQUFCcWg2bVZ2Wm0xZzU2VGkvTXlpM0l6dEQ3VmRmaU1qUGlvbDQ5dm50Nzh4YVNsdjdrMGEwTUlFWmNXWlNhK01MZDFZdWFZMnpoMDlKLzY0TnllNndmV1RQL2hUNHFpbVBIczVOalN3bHl0OVVFVlliSFoxazZOZFV3b3lrMlhsSlVJak0wMXhudU5uNThSSDVYNC9OR3BUVXVtTGQvRDVmRUpJUUpqVS8rWnkwNnNYeGg0YW9kbm0rNzJqWm96a3hPZUJRY2NYRWNJYWR0bkRKTlcwMG9pS24zMjl5V1pSR3pqNHFuL1c5Qmc3ZVQrd1krSGJoeGFIM2JyMUtXZFA3eDhmR3ZNWit1WjdOS1RnS05NYmRxMmhZTXJYV2ZtcXFOMnJrMVVEeE9mUHlySno5WTZzMDN2VWFwckphM0tTYkYxcjUrYm5uaDE3MHBDaUV3aTJyRmtaUGtKUFViUGJ0dDM3TU1MK3dnaCtabkpHMmY3YVYxbjR0THR4MzZacjZ4Z3ErRDhMVmRwaFZ4SjA3YXVUZG1jMTErQjh6T1RKV1VsbGc1dWZLRXhNMUtZa3k0cUxsQXE5ZHB2V092czNKcjY5QndlY2ZkY3dNRmZacTc0cTlLUERxQmhRRTRLQUFBQUFBQnFSNnNlUTN1Tm42Zm41QWZuOTk0NXRsWHJVeFJGRGYvNHAwTXIwelBpbzA1cytHemE4ajAyemg0V2RpNU1aWk5xV3VlaDA4TnVuc3lJajRxNGQxNVZDcFNUR2tjSXNhMUtRa2RnYkQ1cjFSRWRFNDZ2WHhnWEZsaStsVFdMelI3K3lZcGRYNDNQVElpK2YyWm5yd256bWZFbWJYczA2OURuNWVOYmtZRVhtWnhVVVc3RzZjMWYwQXA1MDNhOUJrNy9Tc2U5SWdNdlNzVmxBbU96bGwwRzZmOFd5dVB5QmY0enYzRnQwZTd5N2hVZVBsMlpoRlJKUWM2aks0Y0pSVFgxL1RlNWt4UWRJaWtyY2ZOcXp4ZWFNQ09pMHFLVUY2R0VFQzVQeTJhNlR6WmVFSnI4bTU2N3ZQdW5xSWZYMUNlOFR1dFFsQ3BScUZWeGZ2YXhYK1pMeFdXdXpYMnRuVHl5VStJNFhKNmx2YXY2SEh2M0Z1ZC9XeVlxS2JSMWJlcmN4Q2N2STFFcUxuTnc5OUpZeXN6SzN0R2pKVTBybUkyZlJia1p4dWJXcGxaMnpMT3FjcTNKWC85dVpHckJYRE0vVS84WjN6UnEyWUVadWJUcngvQTdaeXYvWk91TTM3aTUwVUhYY2xMaVFtK2ViRDlnZ2dFakFhZzN5RWtCQUFBQUFNQWJoOHNYakY2d2J2OTMwMmlGUWxSU1FBaXhjVzVNQ01uUFNxRnBtc213Q0l4TXVnejc0TmFSVFhkUGJQZnVOb1FwZ2NsT2ppV0UyUDFUbmNSVXhNaWtFa0lJVXp3bEVaVm1KY2NTUWpoY25wN0JpRW9LQ1NGV0RtN2xuekt4c1BHZitVM0NzK0J1SXo5VUgrOC9iVW5iUG1NYnQrN0tQRFN6ZG1qWGYwSlMxT01SYzFmcEtJR1J5NlJNVFZDYjNxTXFhcTVVSmQ3ZEJydDVkVEMxdEdVZTNqaTBYaVlSK2ZpTkdQclJkOHlJUWk3ZjlFa2ZEbzgvZnNrV3BzNkxFSEp0LzVxVUY2RWVQbDB0N1YzS3I4bmxDM2tDSTlWREZrdno3VEI5Mzh1UHF5dk1TVC8yeS96QzdEU1g1cjRUbDI0WGxSVCs4Y1VvdnRERWYrWTNxclJVUmtKMFVVNTY0dk5IQW1PejhZczM4WTFNZmw4OFFpWVI5Um8vMzhPbmk4YUM3MysvbjdrSXVYNzArb0cxclhvTTZ6TnBRUlUvcmZwV1VwQWprNGdFeG1aTWpzL1UwcmI5Z0VrUEwrd0xQTDJqVlkraHFnSXVnQVlNT1NrQUFBQUFBSGdUbWRzNGpGMjBVV0JzWnUzWWlCQmlhZS9LRXhoSnhXV0YyV21xWEVtNy9oT1NvcDkwR3ptTFNVZ3BsY3FzNUJoQ2lIcUhxWk1iUDg5SmZhVjZtUElpZE0vL0poSkNyQndiamYxc2c4Wk5GWEs1YW5zWEl5TWhPak1oMnN6YXdjak1ValhueEliUE5GNTRhcE5tVnl4Q3lLTXJoOVFmc2prOGpXbmpsMnhXYjlnVWV1TkVjVjRtSWVUeHRTTWgxNCtwejVUTEpJU1ErK2YyUEx4NG9LSlB6TGV2bGhaVXBwYTJaY1VGR2ZGUlJia1pVUSt2OFFSR2Z1UG1xcDU5L3VDS1ZGeG1aR1lwbDRxWm5GUkJkbHJZclZPRWtCNWo1bFIwSTYweUVxS1pqNFhaUTBjcjVGc1grR3ZNYWQ2aDc0RDN2NlFWaXFOcjUrZWxKemg1dGhxM2FDT0h5ek8xdE8wK2F2YnRvNXYvK3ZuanFjdDJtOXM0WE51LzVrbkFzUjVqUGg3K3lVb3VqMjltYlU4SUdmTGh0eWQvWFh4cTArSkpYLzJ1L2lPdUkxZjJySXdOdTFmUnMrTFNJa0pJMU1PcnI4THY2MWhrOGxlL1d6dTVhMzNxMnY0MUx4L2Y3RHBpcHFxNnNOUGdhU0hYajRpS0M0SXU3bGYvTVFFMFZNaEpBUUFBQUFCQTdYZ1NjRnhqRzVjT2tySmkxYldxOUVtRGV0NkJvaWdIRDYra3FKQ0VaOEdxbkJTWEx4aS8rRmZWbkl6NEtGRnhBWWZIdDFlcmsvTHVQclMwTUljcG1Jb0xDelMzZFdyYXJoY2h4TWpNcXZ3ZHcyNmR1bkZvdmNEWWxDODA0ZkQ0Y3Fra1B5dUZLSlZlYWp2cGFGb1JIL0ZBejdlcG01S215VDl2WEZSU2VQL2NidWE2b2hQcmFJV2NWc2dyV2szcklZYnByNTZmM3Z5RlRDb2VPZTluTzdkbTdRZE1WSlZORmVkbjN6cnlLN1BmN2N5V3BSTy8zTVppczhVbGhjNU5XL01FUmxWTitpamtzdExDWFBVUjlZZEtwWklvbFZLSmlObnpPSGpXc3BCclI0Yk8va0ZWRHRabDJQVHNsRmcybThOc3IydlZZK2lURzhjZlh0ajc0ZW9URnY4MEVXdmFybGVQMGJQVFh6M1hXck5XcWZPL2ZhUGF4NWYrNmhraDVNN3hyYXA5aUZsSk1Scnp5NG9MS3VxZnBTS1RpR1VTc1k0SmlvcC9YdVVabVZtMjdUUG0wWlhEajY0Y2F0ZC9ndnAyMGZMWlVvQUdBTC9UQUFBQUFBQlFPMlFTa2RhMGlGYnF1WlZqdjh3M3MzYm9OdkpEVmZaQkt6ZXZEa2xSSWZFUjkzMzdqdEU2SVRiMExpSEV0WGs3Tm9lckd1dzYvQVBtSWpvNElDNHMwTWE1c2Vxa3Y5eTBCSTBWSER5OGFJVzhyQ2hmZGNDYzBOU2lUYTlSUGNkK1V2NTJFNWR1VjkvRnBqK3B1T3pvR3MwcW1JQ0Q2MFRGQlFKanMray8vTWszTXRGNDlzVDZoV2x4a1oySHZ0OTU2UFNLbHVWdytSb2pZYmRPWHord1JpR1hXZGk1bU5zNFRmL2hUL1VtMzBmWHppOHJ5bS9hdmpkRlVTOGYzenE2ZHQ2SXVhc2NQTHltZnJPVDJYK24xWVhmbDZ0L3ZCa0pVY3lGY3hPZnBmc2ZFVUl5RTEvc1hUWkZhR3F4Y1BzTjFiVEFVenNDVC8raDJoN281Tm5xZG43MmtmOStDRW9sVFZFczFTQ1h4NWRKeElkWHpUYTF0Rk9mUlFoMVlzTWkxZU9SODFicDJWay9QdUtoeGtoYWJFU2xyK28yOHNNdXc3Ujg1dWQvWHg0VGNydFZqMkVEcHkvVitzS05jM3FWYjd1ZW41bHNiRzZ0NDllbTA1RDN3KytlOCswN1R2WFRqSGx5OSs2SjdVMThlK3JmckEzZ2JZR2NGQUFBQUFBQTFJN09ROS9YLzJ2enc0c0g3cDNZem1KemxFcGxXbHhrUW1SUW05NmpXU3pXNFZYLzJUSTIvWWMvaFNabXpIV2psaDBEVCsxSWlBeXFxR2FFeVVrMWJ0MnQybS9CdVluUDV6c0RhVnFocEdtbGt1YnlCRHI2T2psNnRCUVltMWJqTHVMU1lvMlIyTkI3ei82K1JBanBPK1Z6clYyY0tCYWJhVHF1NnRKZDZTMnU3bHZGbEsyMTZOVGZmOVp5d1Q5NUxybE0raVRnK04wVDIrVlNzVk1UbjJGemZtU3gyRWZYemt0OC9talBzc205SjN6YXNxdS9qcEljM1Z2VlZPVmE2bmtyUWdqVDBvdk5lZDNEaTZicDFKaW5oQkNPdGpicUtoeWVRRDAvcUVFdUZUT1ZTcnJqVVZIdnpuNTY4NWZ4RVEvR0w5bnMydHlYR2JtMmYwMWs0SVh5cjJKenVGcFRTQlRGWW1xK3FwU1h2TEpuWmZLTDBFRWZmSzErVXFFNlUwdmJlWnN1cTY5WmtKV1NuUnhUa0pYUzBYK3Fuajk5Z0xjRmNsSUFBQUFBQUZCVHpQZHpIZHZLeXVzeTlQMHVROTluOWt4SlJhVmN2dERCM2Fzb043MGdLMFY5MnV0RDNBZ2hoRGczYldOa1psbFdsSi84NG9tN2R5ZU5CUXR6MGpNVFh4QkNtblhvVzVQM3doTUlhL0x5YXNqUFRENy8rM0pDaUh1cnpxMzlodGQ4d2FTb2tBczd2aTNLeldDeE9mMm1MbFlkNHBhZm1mTHM3NHVodDA2VkZ1UVFRdHIwSHQxLzJoSW02VGJwcTk4Qy92d2w3TmFwaTM5OEYzaDZSL3NCazVxMjY2VTFPelpuM1ZuMWMvZXU3RjBaSFhSZGZRS1RrOUpvSVU4clpJUVFEayt6a212SjdyK3IvVGEzZnphMEtEZEQvL25xM2RtWlR2TWNMbDlqcEU0cDVQSzB1QWhhSVRmWFdRK29rZVJxMjJmTWcvTjd5b3J5Z3k3dTd6TnBZVjBIQ1ZDZmtKTUNBQUFBQUlDYVlscFFKendMbGtuRVZUb3dUaWFWM0QrN2kwbkhzRGtjY3h1bitWdXVNay90K21vODAwWmFoY1ZpTmUvWUwvVEdpWkRyUjh2bnBCNWRPY3prcmN4dDlOckpsWi81T3ZrbExpM2M5KzIwU3VjMzY5QzMyNGlaeklseXJYdU5WSlVDYmZxa3I3aE1zKzZwSWwyR2ZkQnIvRHcyaDh1c1FMRllNb240eElaRmtySmlZM1Byb1I5OXIrYzZPaVJGUHpuODh4eWlWSnBhMlkvNmRBM1RGa3BjVm5KazljY1o4YS8zMmJrMjkvVWJQOSsxZVZ2VnF6aGNudi9NYjVxMjczMzc2T2JzNU5pYmh6ZmNQTHpCd2NOcjZqZTdOSDZnZkNNVDllb3dObHZ6U3lWVHVNVGwveWUxOTArZEZKZVVJeFdYVmVrTmNuaUM4dDNISGw4N2twTVNSd2hoK3RuSFJ6eGdHcFlKVFMzZW5DMXZHUWxSTW9tWXhlWTROMm10LzZ1NGZFRkgvMmwzam0wSnVYNnM4OURwS0pXQ2hnUTVLUUFBQUFBQXFDa1BuNjVzTGk4eklYcnJBbjhMTzJlS292UjVsVUl1TDh4T2xZckxLQmFyMCtEM21Gb1ZWVjlucll1MDZUVXE5TWFKbUNkM2N0TVMxSTh6RTVVVVBiMTltaEJTMFpZb2xaTDg3QnVITnJ4NGRFTm9hakhpazVXRUVGcWhVQ1ZyZEhCdzkySXUyQnpPa0ErL1ZZMXorVUthVnVoK3JVd2lab3JJYUlXQ3lUS29WcUI0ZkR1M3B2bVp5V01XcmpPMXN0TzlqajVjbS9zMmFkdFRKaEdOblBlejZxeEFnWkZKdS80VGJ4N2UwTHhqdjdaOXhqZzJicW4xdFo1dHVudjRkSTBPRG9pNGV6WStNcWkxMzhncVpSZ1pUREpJWVBTZlhZMzA2K0twMTNWU2JBNTN4TnhWVEVKcXcwYzlxN1QrakJXSG1SNzJnMmI4VHlZUm1WamFFa0xpd2dMVkc4OW5KYjNNU25wSkNER3pkbERscEdRU2tmU2Y2aTNtQnlHWFNWUVpNV2FrVGlXL0NHVjZsbFgxVTIzWGYzelF4ZjNpMHFKSGx3LzJtakMvemdJRXFHL0lTUUVBQU1DYlRpd1dyMWl4SWlIaDMxYkUyZG5aU3FXU0VITHk1TW03ZCsrcXh1M3Q3VmV1WENrUVZQa2JGQURVa0xtTjQ1aUY2KzRjMjVLVEdwK1pFSzMvQzlrY3JwTm5xKzZqWjZ2WDdPamc0T0hsMk5nN3R5S1A4Z0FBSUFCSlJFRlUvZFd6NE10L0RwNjFYRFVlY3Yyb1RDSVNtbHFvSDVDbklpb3Bpbzk4R0hIM0hOT0JtOW5pWjJudnlqeHJaR2I1OGZwenorNWZ1YnAzWmRmaE03cU9tS254OHBNYlAwOTgvc2phdWJIV2tPYitlbEZId09MUzRnZm45enkrZG9Rb2lJTkhTNjh1QXpVbVVCUTFlTmEzTFRvUGRHNWFoZG9aSFNpS0dqRjNGWWZMWTdIWmQwLzg5aXI4MzgxeHBsYjJtWW5SVi9ldDByMUN1LzRUSjM2NXJUZy9XM1ZDWDVVd1ZXUDgvK2FrWkZJeElZVDlUMHFJeFdLMTdEcEl2VWhLUis5MmxZaDc1OVI3UzNtMjZhNjY3anA4aGsvUDRZU1FoTWlINFhmUE5mSDFhOW5WWDZOYzY3ZEZ3elFXUEw1dVFUWGVZTFdsdkFobGtvWlZmU0ZmYU54aDRLVEEwMzg4dVhHOHk3QVB5cmZBQjNoTElTY0ZBQUFBYnpxQlFHQnBhWG41OG1YMVFhYUFJaWNuSnljblJ6WFlva1VMSktRQURNV3pUWGZQTnQxcGhlTGEvdFg1bWNrOXhzeGhpbG5LTzd2dGEwTEk0Rm5MZVFMamFqUnY2alp5MXNtTm4wY0dYdXpvUDlYR3VURWhwS1FnNS9IVnc0U1FqdjVUdWYvdFdGUldsSC95MThWcGNSR3FFOUNFcGhhK2ZjYzE3OWpQdmxHemY4N2RvM2dDbzZidC9LN3VYUmtmK1ZDakRrVlVVc2lVdDdUbzJLOUtjY3BsMGljQngrNmYzUzB1TFRLemR2QWJQOCs3MjJDdHhWODhnYkI1aHo2bGhYbS9mVjVoTXltNVRFSUl1WDl1ejhPTEI3Uk9zSFp5bi9IVElkV0N6RVZoZHFvK0pXQWFTZ3R6bUdiYldwOHR5czFRMzIwbmxZZzBKaFRuWlJKQ1ZQVnVES2JKRkxkY1B5a0d4V0wxbVZSNWV1aFYrUDJLK3AyN2ViVm5Ma1FsQmVUdU9Xc25EeWJucGM2NWFXdldQenNOczVOanhhVkZ0cTVOVmZzUTg5SVRTd3R6eTYrc2tNdTA3aTVrT3AzUkNvV2VldzhWY25ueTY1eFVPMzNtYTJqYmQ5ejljM3NrWlNWUGJoenZPbnhHTlZZQWVBTWhKd1VBQUFCdkFYOS8vOE9IRDFjNmJjU0lFZlVTRGdCVWlNVm1wOFZGWmlXOTdEcGlaa1hua2NXRkJSSkNXR3hPOWJxSk4yM1hpeW1WT3YvYnN2ZS9QOERtY0M3dlhpRXVMVEl5cyt3d2NKTEdaQTVQd0p6dlp1UGlhVzdqRkJkMno4bXpsZCs0VDhvdmEySmg0K1RaS2kwdU1pc3B4czZ0cVdvODlPWkpXaUZ2MUxKamxUYld4VWM4dkx4blJWRk9PazlvN0RkK1h2bGtXWGxLSmMwY0pLY0RyWkJYMUVoZVZpNDNwTkp2NnVKS3R6UXlBZzZ1Qzc5elZ2ZWNmY3VuNnA3QTlCMDNzM0g4YjNoaTlYUDM2bG5idm1QRkpZVTl4MzZpMmpSM2ZQM0N1TERBL3RPV05HclpnUm1KQ3JxZUhoZHA1ZEJJNDdYM3orNWlXcDVwRlJsNFFldHBmZVdsdkF5VmxCV3oyQnhWK3F4S1RDeXN2VG9QZUhiLzh1T3JmM1gwbjZyUlFoN2dMWVdjRkFBQUFMd0Z2TDI5R3pWcWxKaVlTQWhoZHUycFkrb09uSjJkVzdldW5aMHZBRkFUVEhNbEZxc09UekViOU1IWCs3OS9QelB4UmVDcDN5MGQzT0xDN2hGQytrNWVWRDRMeGhNSSswNzUzTE50RDJ2SFJ0SEJBY3pNaXJUdE96WXRMakxvMG9IaEgvL0VqRWpGWlV3RmxqNDd5OVRGUExsVGxKUHU1dFZoNUx5ZmpjMnQ5SG1Kc2JuMVo3L2ZydWpaWStzK1RZdU42RHgwZWtVMU1sUzV0dDhxYkM1UDQ1TzVmWFRMNDJ0SHVvMmMxZTIvR3hYMSthbDVkeCtpM3FvOEtTcEU0NmpFN0pRNDlhMlJESVZjcXZYY1BZYVNwbGUvVjUxTWpaNjZsZHVQV1o1WDV3RmVuUWVVSCtmeWhScjkyaG1Tc21LRlhNYmg4WGtDWTYwTGxoWGxxVDk4R1hLYnFlZXFLRmRicVhZREpqNjdmN20wTURjeThHTGJQcU9ydHdqQUd3VTVLUUFBQUhnN0RCOCtmT3ZXcmFxSFRCNUtQVC9sNys5dm9OQUE0RCtZZ2gwT3I1WTMwcFlVNUtpMmd6bDRlSFVhUEMzbzRvR0hGL2N6YmJNOWZMcTI2akZVNndzN0RhNmtya2ZGcS9QQTIwZTNQUHY3VXJ2K0U1amo2dTRjMjFwV2xPL1V4S2R4NjY2cWFYdVhUUkdWRk9wZWlqa3hNQ01oYXY5MzcrbVlabUpwKy81Mys1aHJpcUxVejdQVFFGRXNadStiampuNms0ckw1Rkl4czJaVjladTZXUDNvdC9PL0xWUFBTY2trNHV6a1dFS0lnM3NMOVZlOVBveXY0dCtLZHYwblZIcnJxS0Jyb3VLQ2FzUmNFMTJHZmRCOTFJZmx4MDl0K3VMbDQ1c3R1L3FyTjd4WHQyWjZSOVdPVVVKSVRNaHRRb2hubXg1VkRVQjFscVZ6RXg4SEQ2K00rS2ljMUxpcUxnTHdaa0pPQ2dBQUFONE9mZnYyM2JsenAwUWkwZm9zbjgvdjNidDN2UWNGOEs1N2R2L0twWjNmYXd3eW5ZTU8valJUOStsNzJ4Wm81cEVIdkwrMG91cVBvRXQvdm54ODY3MXY5NmhHL01iTlMza1psaG9UTHBPSVRDeHNWSlZOTmNIbEMzcU8vZVRxM3BXWGRuNy8vdmNIVWw2R2hRUWNZN0haZ3o3NG4vcTBvdHlNU25OU0RLbW9WQ29xMVRHaDBnUDc2a2haY1Q0aFJHaGlWdXNyeDRUZXBSVnlNMnNIalRvcHBoOVdSWFZTRklzMWNQclNTaGYzNmpKUVVsWmlidXRjcFpCQ3JoKzdkV1NUeGlCVHQzVnMzYWNhaVRsVEs3czV2NXhtcnYxbi9LL3ZsRVZDNDJwK1NoK3ZQNmRVS2swdDdaak8rc3lXeGlhK1ZUdGtrT20vSmhHVmRCMCtzM0hycm4ybmZNNFhHbGZVcVEzZ3JZT2NGQUFBQUx3ZHJLeXNXclpzR1JvYXlqelUyTUhuNWVWbGExdWQ4NkVBb0NZNFBMNnh1Ylg2Q0UwclN2S3p5N2U0VnNkOE9UY3lzOUpJV21sTldNZ2tvalA3VjBjSFhUY3krODhPdU95VTJNTHNOT1phVkZMNEt1SkJxKzVEYXZ5R1NKdmVveUlEejZmR2hKL2N1Q2dqSVpvb2xkMUdmbWpmcUpuNm5FODJYaVJFY3hPeGhwdUhONGJkT3RWKzRLUmU0K2ZwbUZhOVNxV2F5MHRQSUlTWVdUdlUrc3JSUWRjSkljMDc5dFVZMTEwbnBhVHBtNGMzNm5tTHBLakhoQkRuWm0yYmQraWpleVpOMDFsSkx6bGNYdm5pTWxGSm9ZS1c4Z1JHNnZzUW1SUHVWTmRHWnBaR3hGTFBxTW96Vit1b1JWRXM5MWFkaS9NeU5WSjEraWpPejhwTWlIWnQ3dHU0ZFZlM0ZwcjkwYk9TWW9JdTdzL1BTbkZ0N3R0OTFPenE5V2dETUJUa3BBQUFBT0R0SUJRS1c3VnFGUllXVnI2ZkZOTnd5c0xDUXR2ckFLQU9OZS9RUnlNdkVCc1dlR0w5UWhOTDI3bS9YcXpvVlV6bm9Ca3JEcXR2QWROQTA3UkVWRW9JT2J4cWRtRjJtdERVWXRpY0gxVFB2Z3k1ZmY2M1pUS0ppQ2N3RWhpYkZlVm1YUGg5ZVhaeWpOKzR1Um9waHFwaXNWaWo1cS9aczJ4eVVsUUkwMCs5KzZpUE5PYm84N1dmT2QrTnplWlV1M2xRM2NuUFRNbEtpaUdFcEx3TXMzSDJOTE8ycjk0NkNybThLRGVqckxpQUVCSng3OEx6QjFmYTloa2I4K1EySWFSRjU0RWFrNW4yN1RwMmRBWmZQbGlsdTdlVFNYWGtwTEtTWGw3YStVTnMyTDJ5NG9Jdjlqd3MzK0tkNlhFK2F2NGFWWS96T21YbjFuVFMwdTFNWXE2cW1OeXJsYU43K2FjU25nVWYrK1ZUcHUxOVdteEVWdExMaVY5dXE0MTRBZW9KY2xJQUFBRHdkdUJ3T0sxYXRUSXhNU2t1TGxaUFMxRVV4YVNydU53YWZSRUZnSnFqRllvSDUzWlhyMm1PaHB5VU9PYWJkbUYybWxNVG45R2ZybVdPdlpOSkpiZisrdlZKd0RHbUtmaUVMN1lZbTl1YzJMQXdJejRxNk9LQnVLZC9EL253V3lmUFZ0VytyMUtwakE0T2tKU1ZNQSt6VStLU1g0U1dMMDU1VzVqYk9qdDRlQm1ybFpqSkpPSXJlMVl3MS9mUDdyNS9kcmRyYzErdkxvTmFkT3B2WkdacFp1UG80T0ZsYlA2ZkdqZGFvY2hPaVN2T3k1UkxKWVNRYS90K0xpM01MY2hPSzg3UEl2LzhiY3cwankvT3kxTFNkQ1B2VGt3M0xuVk1ockdpZEI3RllpM2FjVWZQTjhYVW9Ha01LdVR5OUZmUEVwOC9pZzYrVGdpSmozakFqTFBZbkpLQ2JQUC9IZ0pvS0twVC94aE1uU0N6MTdVaVpjVUZURzh5TzllbTVaKzlmWFF6clpEN2padmJ5THZUNWQwL3hVYzhUSGdXN083ZHFRNWlCNmdUeUVrQkFBREFXOFBiMjl2UzBySzR1RmhqM05qWXVGV3I2bjhGQllCYUlSR1ZYdnpqdTlTWWNBNVAwRldQWTg1MEM3OTdqcmxvMTM5OHY2bEwyQndPSVNUbXlkMGJoOVlWWktVU1FodzhXbzVlc0piSk5VejUzODdyQjlaRTNEdWZreEozNFB2cExUb1A4QnMzMThyQlRXTk5XcTNodEZZbEJibVhkLzhZRnhaSUNQSHhHNUVXRzU2YmxuQjQ1VWZ0QjB6c01lYmpLblZmZXQwb1NtZEhMUldwdUt6U09Vb2x6ZVF2S3Ayc1hwbmxOKzRUdjNHZnZBNUpvWWdOdlh2bitOYmN0QVF1WHpENHcrK1NvME9lUDdpYS9DSTArVVZvd01GZkdyWHM2TjE5Nk5SdmRtbWtUbWhhc2UvYnFhcDIzZEhCQVV3V3lkekcwY3JCemRMZTFkTGV6Y0xPSlMwdTRzRzVQWVNRbm1NKzFnaXBJQ3VWNlh4dlpGcmhWamo5QzhxWUdqUjFtWWt2RDYyWXBmN0o4STFNUGR0MGIrTHI1OW1tTzkvSVJNK1Y2eG16N3pVai9ybU9PVXhuZEE1UFlPM2tVZjdabk5SNERvL2ZiZVFzUW9odjM3SFhENnpOVG81RlRncmVJc2hKQVFBQXdGdkQwZEd4UllzV1NVbEpGRVV4cFZMTS8yVDI5UFIwY25JeWRIUUE3eTY1VFBycy91WEFVenVLOHpMWlhONm9UOWRZMk5iMGoyU1AwYk9Ub2g2MTZEU0ErYjZkRkJYeTk1bWRpYzhmTWMrMkh6aXA3K1RQVk52MGVBTGgwTm5mdTdmcUV2RG5XbEZKWVhUUTllamdnQ1p0ZTdUclA3Rng2NjY1YVFsc0xvL0Q1YjE2R2tnSTRRbU15OTlPSVpjL0NUZ1dlSHFIcEt6RXlNeHF5RWZmTlduYlF5WVJCeHo4NWVudE15SFhqNGJmUGV2ZGJVaUhRWk50bkJ0ckRUamw1Vk9ld0VoZ2JNb1htb2pMU3BLalF3Z2hRaE85OWhSditFamZ2dGNQenU5OWNINnY3amxmL1JtaXVsWXFsUVZacWVtdm5pVkZQWTU1Y3FlME1KY1FZbXBsUDNMZXp5N04yclRzTXJEL3RDVXhUKzZHM3owYkgvRWdQdUpoZk1URGE4TFZMVHIxOStrNTNMVzVMN01JaDh0ejh2UmhjemhXRG8yc0hCdFoycnRaT2JoWjJEbXJiNU5NaWdwaE50OTFHRFRGcFZtYm5OVDR2UFFFWXdzYm5zQklJWlBlT2I2VkVHSmg1NklqUGFSUFlvN0JGTkNwczNGdVRMRlloQkJMZTljbXZuNU5mUDFjbXJWbDhwaGx4UVZsMm83cVl4YVJpRXEwUHF0alYya3RzblZ0eW54MGwzYjkyTGgxTitZRVNSV0ZYSmFaR0IxOCtSQWh4S3Z6QU9idGFMQzBkOGxPam4wVmZyOVJ5MDZ2d2gvVVVZOHdnTHFEbkJRQUFBQzhUWVlORzNidDJqV053ZEdqdFIvVUJRRDE0Rlg0Zy9PL2ZjT2NRMmZsNkQ1c3pvOU9udDQxWDFaZ2JEcHQrVjVtcTFmdzVZT3FCdGhXanU2RFp5MVRwVXZVZVhmejkvRHBjdXZJcG9pNzU0aFNHUnQ2ejlxcGNlUFdYVzhmMjhJVW16QzA3dXc3dW5ZZTB6bTd0ZCtJM3BNV01pa0pMbDh3ZU5ieUpyNjlidjYxTVQ4aktleldxYXprbUduTGRyUFk3UElyWE5peG5DbmdVcWRucnlLaGliayswL1FYZVBxUDlGZlBpL015OGpPVDFYc1ltVms3dEI4dzBiZmZlTlVlT2phSDI2SlR2eGFkK3BVVTVJVGZQUmQrNTJ4QlZrcjRuYlBoZDg1YTJMbU0rV3k5bldzVFFvajZpWWZsSlR3TFByNXVnVUl1czNkdjBXZlNBa0pJUVhicXFVMUxOS2ExSHpDeG9oV1VOSzEvWXE0OE5vY3ovT01WbHZhdTFrNmFUWmUyTGZEWHNUbnUxSytMdFk1L3Z2TmVQVFFDYSswMy9QSFZ3N2xwOGN3SFh0RTBNMnVISHVWS3p4Z2QvYWRlMnZuRHNWOCtaWE80Q3JuTTB0NjFjZXR1ZFJreVFDMURUZ29BQUFEZUpsMjdkalV4TVNrcEtWRWQxeVVVQ3Z2MHFlVG9KUUNvTys3ZW5aeWF0QzdJU3Vrd2FFcHJ2eEZhcXptcVI1VTM4ZTA3THZ6dXVkTEMzSzdEWjdZZk1FRkhGM01qVTR1aEgzM1hjZENVdXllMlM4V2x2U2JNSjRSWU9UUmludVVibVRScjM2ZHQzN0hsWDloMStBeUZYTlovMmhMSHhpMDFubXJhenE5eDYyNVA3NXg1ZXZ2MG1JWHJ0Q2FrbUFxZGYzTlNGR1Z1NDloMStFdzlPMXN0L08ybVB0UDBaMkpoeXpSNFlqSnI5bzFhdUhtMTkyelR3Nm1KRDFYQmRrSVRDNXR1STJaMkhUNGo4Zm1qMEJzbllwN2M0ZklGTnRyMmk1Vm42OUpFWUd3bU5ER2ZzR1FMODlPeGMyM0tZbk5VQlUwQ1k3TU9neVozR0RSWnh5TE5PbWdlMVZlUnJLU1hCVmtwR29OTmZMV250RnlhdFpYTHBIcXVyRkkvNXlHeU9kenBQL3o1K05wZkdmSFB5NHJ5TlU3d1lMRllRbE1MeDhiZWJmdU1xU2hyMmRwdkJLMlFCMTM2czdRdzE3MVZsNEhUbDJyc3V3UjR3MUZhVDY0QkFBQUFlR090WDcvKzhPSERxb2NqUm96NDdydnZEQm9SUUFNUkdoYStZTW5YdVFWRlV4YXRidTdiWGY4WEt1VHlXa3hGYVZXWWt5RXdOdVVMdFd5N3E0aDZWTFJDUVNpS3hhcmJSSU5TcWFRVkNxV1NwaWhXWFg4Z3V0RUtSY2oxbzJiV0R0Wk9IbFlPYmhYbDBYUW9LY2lSbEpXVUx6dXFTTUt6WUZ1WEpzYm1WdXFEdEVJaGwwbVZTbHIzRDA0bWxWQVV4ZUh5cWhva0FOU2l1TWpIaHpkK0plQ1N6ZXRXZCtsVUgrZFJvazRLQUFBQTNqNERCdzQ4ZXZTb1FxRWdoTERaN1A3OSt4czZJb0IzWFQza1g4eHRxdHdsUnoycWFpUmxxb0dpS01PbW9sUlliSFpIL3lrMVdjSEV3c2JFd2thUGlhOXA3YXZOWXJONWJPMEg3YW5qOHZpVnpnR0FCcWsrS2hJQkFBQUFhcEdycTZ1SGgwZjVhd0FBQUFCNGl5QW5CUUFBQUc4Wkl5TWpIeDhmNXRySHg4ZkNvajVPUndJQUFBQ0Eyb1djRkFBQUFMeGxlRHllajQrUFVDamtjcm10VzdjMk1xcnpvNUVBQUFBQW9OYTlFYnVkQVFBQUFLckUyOXZid3NKQ0pCSjVlOWZDa2ZNQUFBQUFVUCtRa3dJQUFJQzNqN3U3dTdPemMybHBxYWVucDZGakFRQUFBSURxUUU0S0FBQkFGNUZJbEpXVmxaT1RVMXBhS3BmTDVYSzVWQ28xZEZCQUNDRjJkbll5bWV6S2xTdUdEZ1FJbDh2bGNEaGNMdGZZMk5qR3hzYk96azRvclB5a0xRQUFBSGpISVNjRkFBQ2doVWdrQ2cwTmZmSGlSWEp5Y2xsWm1VUWlrY3ZsOUQ4TUhSMFFRb2hVS3FVbzZ2ejU4NFlPQkFqckgydzJXeUFRQ0lWQ0Z4ZVg1czJidDIvZkhza3BBQUFBcUFoeVVnQUFBSzhwbGNyUzB0TE16TXpBd01DUWtCQ0pSR0xvaUVBWEhvOW42QkRnTmZWY3JVZ2t5cy9QVDB0TEN3NE9QbkxrU1B2MjdYdjA2T0hvNkdoa1pNUmk0WFFkQUFBQStCZHlVZ0FBQUlRUVVsaFkrT2pSbzZDZ29LU2tKUFZ4RnBzck1MTVdtdG53amMxWWJDNkx3MlZ6K1JSRkdTNVNnRGVMVXFsVXlDUzBYRTRycE5LeTRyTENiSEZSTHEyUUVVSmtNdG5EaHc4ZlBuem80dUxTcVZPbmpoMDdXbGxaR1RwZUFBQUFlRk1nSndVQUFPODZtVXgyLy83OUd6ZHU1T2ZucS9lS3NuQnU1dGlpczZtZEc1ZG54T1lKMkJ3dW9WZ1V4YUpZTE9Ta0FGU1VTcVdTcHBWS21paHBoVnlta0lybFVsRnhkbkw2aStEODVDaG1Ua3BLQ2xPQjJLZFBuNTQ5ZTNLNVhFTkhEUUFBQUlhSG5CUUFBTHpUOHZMeXpwdzVFeHdjckZRcUNTRVV4ZUlabWRsNCtMajVEakMydERkMGRBQnZBWXFpS0RhYkVEWWhoTTNsRTZFSkljVFUxdFdwWlRkUllYWmlhRUQycTZmUzBrS1pUSmFWbFhYczJMR1ltSmd4WThiWTJ0b2FPbkFBQUFBd01PU2tBQURnSFNXVlNrTkNRcTVkdTVhV2xrWUlJWVF5c3JSM2JOSEZ2bGtISTNOOFd3YW9CVUp6MnhhOUp6ZnlIWkFaRzVJUkhWU1NsNlpVS3A4OGVaS1dsdGEvZi8vT25UdWpLUmdBQU1DN0REa3BBQUI0RjhubDhoczNibHk1Y2tVc0ZqTWpqbDVkM1R2Nkc1blpVQ3kyb2FNRGFGQ0U1amFOZkFmWU5XbVhHSEl0TmZJdUlTUWpJK1A0OGVNRkJRV0RCZzFDV2dvQUFPQ2RoWndVQUFDOGMyUXkyYTFidDg2ZE84ZWNGTVl6Tm0vYVk2eGo4ODZHamd1Z3dhSllMQ056VzYrK1V5MWRtc2ZjT3k0cExaUklKSmN1WFdLejJmMzc5MGRhNmswams0cnZYVGdVZmovQTBJRUFBRUQ5S1M3SUZvdEtCRnlUK3J3cGNsSUFBUEJ1S1M0dXZuang0cTFidDVpSDFvMjhQVG9OTTNkd04zUmNBTzhFKzZidGpjeHQ0eDZleTAyTXBHbjYzTGx6ZVhsNXc0Y1BOemMzTjNSb1FBZ2hYQjZYdzJFcjVQS1lwdzhNSFFzQUFCZ0FtMlhHNDlYZlVTUVUwOUlWQUFEZ1hTQ1R5YzZmUHg4UUVLQlFLQWdoamw3ZG1uWWZ6VE15TTNSY0FPOFdTVmxSM1AwemFjLy9Kb1N3V0t4ZXZYcU5IajJheitjYk9pNGdSY1hGZngwN0dSc1hiK2hBQUFEQU1OeGNYZDZmTXRIY3ZKNys4eGc1S1FBQWVGY29sY3FIRHg4ZU9IQ0FwbWxDc2V5YmR2RHFNNFhERnhvNkxvQjNrVUltaWI1OUpPTkZrSkpXc0Zpc2lSTW4rdm41c1Znc1E4Y0ZSQ2FUU2FVeVEwY0JBQUNHd2VOeHVWelVTUUVBQU5RcW1xWWZQSGp3MTE5L3lXUXlRb2hMNjk2Tk93M2pHWmthT2k2QWQ1ZFVWQkwvK0hKeWFBQWhoTXZsVHB3NHNYdjM3a2hMQVFBQXZEdndiMzBBQUhnbnZIang0dXpaczB4Q3lxNUoreWJkUmlNaEJXQllQS0dKWitmaDlzMDZNclU1WjgrZWZmNzh1YUdEQWdBQWdQcURuQlFBQURSOEpTVWxWNjllTFN3c0pJU1kyTGcwNnptT3d4TVlPaWdBSUJ5ZW9MbmZSRk83UnN6NUExZXZYczNQenpkMFVBQUFBRkJQa0pNQ0FJQ0c3L3IxNjlIUjBZUVFydENrYWZleGZCTkxRMGNFQUs5eGhTWk5lNHpsRzFzUVFtSmpZMi9ldkdub2lBQUFBS0NlSUNjRkFBQU4zTE5uejI3Y3VNSDBUMnpVYnBDVmF3dUtvZ3dkRkFDOFJsR1VwVk5UdDNZRG1MNXZ0Mi9mam95TU5IUlFBQUFBVUIrUWt3SUFnSWFzdUxqNDVNbVRUQnNwSzljVzd1MEhVdWlnRFBDR29WZ3N0N2I5ckZ5OUNDRlNxZlRJa1NORlJVV0dEZ29BQUFEcUhQNjdIQUFBR2l5RlFoRVVGSlNabVVrSUVacmJOdXM1d2RBUkFZQjJGRVcxNkRQRnlOS0JFSktYbHhjWUdLaFFLQXdkRkFBQUFOUXQ1S1FBQUtEQktpMHREUXdNbE12bEZJdmoxTEs3c1pXRG9TTUNnQW9Keld5Y1cvVmtzYmtLaGVMaHc0ZG9kZzRBQU5EZ0lTY0ZBQUFOMXIxNzk5TFQwd2toQWxNclorL3VGSXR0NklnQW9FSVVpK1hZb2d1VE84N016QXdNRERSMFJBQUFBRkMza0pNQ0FJQ0dLVGs1K2VyVnE4eDFrMjZqZUVabWhvNElBQ3JCRTVwNGRCcktYTis2ZFNzNU9kblFFUUVBQUVBZFFrNEtBQUFhSUtWU2VlblNKWWxFUWdpeGR2ZXg5V3hyNklnQVFDODI3ajQySG0wSUlXS3grUFRwMDh5Sm1RQUFBTkFnSVNjRkFBQU5VRXBLeXF0WHJ3Z2hMQzdmbytNUUZuYnRBYndsV0d4T2syNmpXQncrSVNRaElTRXhNZEhRRVFFQUFFQmRRVTRLQUFBYUdvVkNFUmtaeVp3bGIrWFMzTmpLMGRBUkFVQVZDTTJzYmR4YkVVTEt5c3JDdzhOeEFCOEFBRUJEaFp3VUFBQTBOQ0tSS0N3c2pLWnBGcHRyM2FnVmh5Y3dkRVFBVUFVc0RzL0d2UldieTFjcWxhcjhNZ0FBQURROHlFa0JBRUJEazVhV2xwQ1FRQWpoR1p2WmViYWxLTXJRRVFGQUZWQVVaZVhXVW1CcVJRaEpTa3BLVFUwMWRFUUFBQUJRSjVDVEFnQ0FodWJhdFd2TWhXT0xMbnhqYzBPSEF3QlZKakN4c0cvYWdUbXY0UGJ0MjRZT0J3QUFBT29FY2xJQUFOQ2c1T1RrUkVWRkVVSUlSVG0zOGpOME9BQlFUVTdlM1FsRkVVS2lvcUx5OHZJTUhRNEFBQURVUHVTa0FBQ2dRUWtLQ3BMTDVZUVFXM2NmZ1ltRm9jTUJnR29TbUZqYWVyUW1oTWpsOG52MzdoazZIQUFBQUtoOXlFa0JBRURESVJhTHc4TENDQ0dFWWpsNGRUTjBPQUJRSTg0K3ZaaFNxY2VQSDR0RUlrT0hBd0FBQUxVTU9Ta0FBR2c0TWpJeUNnc0xDU0ZDY3hzelcxZERod01BTldKcTYycGtZVWNJS1MwdFRVdExNM1E0QUFBQVVNdVFrd0lBZ0lZalBUMjlyS3lNRUdKaTdjd1ZtaGc2SEFDb0VRNVBZR2JuenBSQXBxU2tHRG9jQUFBQXFHWElTUUVBUUFNaGs4bVNrNU5sTWhsRnNVeHRYTmhjdnFFakFvQWFZYkc1cHJhdUZJdXRVQ2lTa3BLa1VxbWhJd0lBQUlEYWhKd1VBQUEwRUJLSkpENCtuaERDNHZKTjdScFJGR1hvaUFDZ1JpaUtNckZ4NXZDTkNDSEp5Y21scGFXR2pnZ0FBQUJxRTNKU0FBRFFRRWdrRW1aM0Q0ZkhON056TTNRNEFGQUxUS3lkdVFKalptY3VjbElBQUFBTkRISlNBQURRUUtpMjlwaFlPL09OelEwZERnRFVBcDZSbVltVkV5RkVLcFdtcHFZYU9od0FBQUNvVGNoSkFRQkFBL0h5NVV2bXd0S2x1YUZqQVlEYVFWR1VoWk1uY3gwYkcydm9jQUFBQUtBMklTY0ZBQUFOUkV4TURITmg0ZGpFMExFQVFLMHhjL0JnTHVMaTRnd2RDd0FBQU5RbTVLUUFBS0FoS0NrcFlmYjFzRGc4TTd0R2hnNEhvQTRwbFVwRGgxQ3ZURzFjV1J3ZTAxS3F1TGpZME9FQUFBQkFyVUZPQ2dBQUdvTGs1R1NhcGdraEpqWXVMQTdIME9HOGR2WEk5dWpRditXeStqdkFYaUlxeTBwTnlFcE5rRXJFVlgzdHR2OU4vMlpLbDVWei9HVlNpZTZabHc1dS9tWktsMittZEVtSmUxNkRZT3ZickI0MlU5c0psazVvWDBmclo2WEU3MXY5bVZRc3FxUDFDU0daeWEvV3pCK3hiL1hDR3E2emY4MmliNlowK1hQZEVuMG0vMzM1eVA4bWR5NHJLYXJoVGF1TnplV1oycm9TUW1pYVRreE1ORlFZQUFBQVVPdVFrd0lBZ0lZZ1BUMmR1VEMxZHE2Zk80YjlmZlduandaa3BTWlVOQ0hsVmRUdUZmTytmYS9IalpPNzZpY2tRa2hvNE9YNWd6em1EL0o0K2ZSQmxWNTQvL0xSTytjT3hJUUh0ZWsraU12ajY1Z3BsWWhQL2JFaUpqeUlVSlNMWjhzYWgxeC9wQkt4VENxUlY1WnhxNTZJaHpjV0RtdCs2ZUNtczN2VzFNWDZURWJtNTdsRFFtNmZ2M3hveThQckoydXlWTXFycUpqd29OUlgwWlhPZkhqdHhLWXZKc2RHQk8vNC9xT2EzTEdHVFA4cGZzekl5REJnR0FBQUFGQzczcFQva3d3QUFGQVRxbStxeGxhTzlYQzdvdnljelY5T0tTbk1XekxhWjlyaVh3Wk1tRU5SbE1hY0IxZU9FVUk0WEY0My80blZ1NHRVSWs2THJ5UnI0T0xaa3NQbHFSN1NDZ1Z6d1daWDRWL3hKWVg1QjlZdEpvUTRlN1R3bnp4ZjkrUnJSN1lYNVdVVFFzYk9YcWIvTFNwU21KdDErZERtcXI1cTRLUzVWblpPTmI5N0xmSnEzOVBhd1NVckpmN3Nuclc5Ujgyd2RhcjlEYVFzRm12V045dFdmRFJBcVZUdS9HRk9DOS91RmpZT3RYNFhEWjM2alc3aTB5azJJdmpCbFdPK1BRYjNIdlZCWGQ5Uks1Ti8vbHpqNkQwQUFJQ0dCRGtwQUFCb0NGUjFVa2FXZHZWd096TkxtMW5MdHUzODhlT3k0c0pkUDMwU0ZIRHk0eDkycWFjaDVESnB3SWsvQ0NIT2piMzBMMW1pS0ZZN3Z5R3FoeGxKc1YrTzg5WDlrczJYWWh6Yy91M3BUaXZrekFXTHhkYi83ZnkyZkVaZVppb2hSQ3dxL1dGbUg2MXp6SzNzbG13NlZWS1lkK3FQbGN6STZWMC9uOTcxYzBWcmZyVDhOdzZQSHhzUnJPTyt0azZOak0wc1ZRdnFyMlBmVVc5YVRvckQ1VTM1YlBXdlN5Wkt4YUkvMXkzNWZNUHh1cmlMVDVkK0F5WjhmTzNvYjgzYWRtTTJxOVkxRnB2OXlVOTdsbzV2SjVkSjkvNjh3THRUbjdwSXQxWEsyUEoxOWcxMVVnQUFBQTBKY2xJQUFQRFdrMGdrSlNVbGhCQ0t4ZWFiV05iUFRic1BudFMwZFpmTlM2ZThESHNROFNCZ3lXaWZiM1pjYmRhMksvTnM0TVhEK1ZscGhKREVGMC9YekJ1dTU1b3NOdnZJVTNuNWNUYUh5Mkw5WjdzOVRkTUt1YXo4VE1VL09TbTIzazIxenV4YS9lam1XZVk2TnlNNU55Tlo2elFyZTJkQ3lON1ZDMHNLODVpUkY2Ri82MWkycktRd0lUcHN6NnBQZGN6cFBHRHMrTG5mTTlmZW5mcVltRnVwbmtxT2pVeUxmOEVYR3JmdDRhOGFGSlVVaFQrNHJ1Zjdxbi9kL0NkYy9ITmp6Tk9IRDYrZGlBeSsxYXFUOXV5ZVZzRTN6bXo1YXBvK001VkttaEFTR1hSejRkQm0rc3pmZXVXVnVYV05Fcld1VGJ4SGZmalY2WjJyaGsxZmJHM3ZVcE9scWsxZ2FrVlJMS1VVdUlLcUFBQWdBRWxFUVZTU0xpZ29rRXFsUEI1UGp4Y0JBQURBbXc0NUtRQUFlT3VWbHBiS1pESkNDRmRvd3VadzYrMitkczd1UCt5N2UyamowZ3Y3TnpUMjd0RFl1d016TGk0clBicjFXMEtJc1ptRnViVzlhcjVNSXM1T1N5U0VXTm81Q1kxTjFaZktUSTVUeU9VVkJiOXM1elh2anIzVlI4SWZCS3o0YUVENW1hcTlleXo5OXU3ZFByUHY4SzlmRTBLOE92aE5YckJTTHBQK3RlbC9McDR0KzR5ZXFUR1R3K01IWGp4ODcveEJRb2pmOFBmNmo1K2RuNTIrYi9YQy91UG4rSFRwVjM1bHQyYXQweE5qMU42K3NqQTNpL2xNT056WC9hcE16UDVOSUU1ZXVLcFpteTZxaDRjMmZuVjI5eG9MRzRmRkcwK29CcE5pSXBlTTl0SG5mUm5LKzB2V0wzK3ZPOU5FZk0zeEp4cVpSQjFvaFZ3aUt0WC9SdnBQWm5KWWVnU2dtTk8zd2w1c05LMmdLTmExbzc5ZE8vcWIxZ2xEMzE4MGF0WlNQVU9xQmhhSHd6TXlrNVFXeU9YeW9xSWlHeHVidXJzWEFBQUExQnZrcEFBQTRLMG5Gb3NWQ2dVaGhNTVRVS3g2L1ZjYm04TjUvNHYxclRyM2E5YW1DNGY3T3FOMDh2Y2ZtV3FqUmV1UHQrN2FYelg1M29WRFRDM01zait1dVRieFZvMi9laGJ5OWFTT2hKRGVJMnZhckVkVko4VmlWNzUzNythcDNYLzhNSWNRWXUvcXVlVFhVNllXMXBjT2Jvb0pENHA3OXJoOTd4R2QrbzFTemN4SWpwTkxKY2UzZjg5c3VKdTFiSnZRMkhUYi82Ym5aNmVmMi90TG0rNkQxTk5KS24xR3orZ3plZ1p6WFZwVU1LT2JKU0hrazUvMnFxK2NGQk5adzdkc0tBVTVtUW5Sb1lRUTl4WnRWWDJkbXZ0MjgrMDVPUFRlNWNRWFR3TXZIUEliOFY1Vmw1MjBZS1dObzF2Tnc0dDRjUDNPdVFQNnoxY3FsWVc1bWJybjZKZ2dMaTJ1U25SVlJsRnNEbDhvS1MyZ2FWb2txc09URFFFQUFLQStJU2NGQUFCdlBWVk9pczBWVkttUFVtMWhta0RKWlZJT2x4Y1pkUFBjdm5XRWtQYTloNnNucEFnaFFkZFBNcHZnMUJOU2hKQkRHNWNxbFVvdVh6QjJUblc2aHBjVkY1N2M4Uk56bmZnaW5MbTRlR0NqbWFXV1dwS3UvaE9idE9wSUNMbDZaUHZ1RmZNSUlXWld0bDl0dTJCcVlVMEk4Wjg4Ly9HdGM1RkJOemQ5T1huWkg5ZTgydmNraEd4Zk51UE91UU10MnZYNDhVRGcyazlIVEZxd2tpbnltdkgxNXBkUEg2UW54cXo5ZE1UUFJ4NFpwTTBRSXlNcE51VE9oVXFuTWJzZGl3dHlMLzc1YTZXVFczY2RvUEZqMGhEOTVONkd6OGNUUWhiKzhsZjN3Wk5VNDJObUx3dTlkNWtRY25UcjhxNytFM1FmWWxoZU83OGg3aTNhNnBpd2VlblV6T1M0VnAzN1RsNjRTc2Uwc3VJQzlaelUvY3RIZi90Mmx1cWhUQ29taElUOWZlVzlqaWJNeUVmTGZ4djUzMEludVZSeTZkQm1KVTF6K1lMQlV6NmxkTlo4ZVhYdzArUE5WUi9GWXJGNUFtYlhxa1JTSnljbkFnQUFRUDFEVGdvQUFONTZVcWxVTHBjeis4dW9xcHczVjR0UzRwNnYvMnpzUjkvdDJMUHFVeVZOQzAzTVpuejluK1BrWWlPQ0g5MDhRd2pKeTB3TkNqalZ1ZjhZWmp6czc2c1JEMjhRUWdaTm1zdjBiS29xVVdueCtYM3JOUWJ2bk4ydmRiSjdDMThtSitYYlk3QzV0VDJIeTEyK004REpvem56TEl2Ti91eVhJMHNudE0vTlNJNE11c25rcEJ3Yk5WUFNkTlRqdTlHaGdUOGVDRlIxcWpJeU5WLzg2Nm4vVGU0a2swcFM0Nk5ybUpNcUtjd3J5UG0zZlRXek40Mm1GZXFESlFXNVdsK2JFQjIyZjgwaVBXOVVrSk9oeitRNVArelVuWk9xU0hQZmJ0NmQrandMdnBXZGxuamw4TmJoSHl5dXhpSTZKTDU0bWh6N3pLcUtmWjNrY2xuNTdYNjBRcUVhcEduRjFFV3IxWjg5dFBFckpVMFRRcVl1V2pOazJvSWFCMTRqRk1YaThJeVluQlRxcEFBQUFCb001S1FBQU9DdDkyK2RGRWRBR2FKT0t2RFNYenUrKzBnaUtqMjA0Y3Z2OTkwNXZQR3JGdTE3MmptN3F5WVU1R1JzWER4QnFWUlNGS1ZVS3JkKy9aNnB1WFhManIwSUljMWFkNW54OWVaN0Z3Nk8rdkRyNnQyZEp4QzI4eHZLWEdlbXZFcDlGVVVJYWRXNUw0OHZWTTBwTGNwL0VYYWZFS0lxMjdGejhWaTg4WVRBMk5UYzJyNjBxRUExazgzaGZ2TFRucnpNbEk1OVJ6SGpmVWJQdkhaMGUyNUd5c0YxWDNpMTkyT3JaZjJzN1YxbS9tK3JXek1mUjdlbXFrVW9Gc3ZJeEt5cTcyTDEzS0hsQjdOVEUyYjNkdFIvRVM1ZlY2RWNrMytoV0N6MVQwWURUU3RrRXJIK2Q5UnF6T3h2bmdYZm9pZ3FJeWxXZmZ6VnM1Q0xCMytkOGRVbTlXN3U5Y083WSs4bG0wNnJIdTVaTlQ4dk05WFR1OFBvMmQ4d0k0MWJ0dE1JOWZ5K2RVeTkyT0NwbW8zcXQzNzl2b201MVpqWjM1aFoyZFpMK0lSaXNUZzhBU0ZFb1ZDSXhUWDlBUUVBQU1BYkFqa3BBQUI0NjBtbDB0YzVLUjYvbnZmdXlXWFNBNzhzdm5KNEsvT3dpVThuWTFPTGozL2NwVDRuT2ZiWm12bkRtZTdtODFidWYzRDFXTWlkQ3l2bkRKcTFiSHZmTVRPTlRNMEhULzIwL05kK2RScytINit4QlV3bS9YZjdrcW1GOVZmYlgrOWNPN05yTmRPemZQNnFBK3BWVjg4ZjMvMytnMTVNS1pscU1Da21jdGRQbjFSODJ4a2Fqek5UWG4zWXMvSWNoSzFUbzIzWEVpcWRWaGNXcnYxTHZWbVZodmM2bWtoRXBTNk52ZGFmcWJDSjFiTkh0MytZb2YyOHZNemtWd2MzZk5tbTI4RDJ2WWRiMnVyS2xQbDA2VGYwdmM5NkRuOVBQZEVUZU9tdnpWOU9ZUko1VXo3N1dlTWxIZnFNMkhVdlc2UHZlMDMwSGZ0aHQ4R1RtRjhQUW9pMWc0dTF3K3ZTcXFLOGJPWlFTSE5yZTYwZmwxUWkzcmJzQTFxaE1ERzNtcnR5SDBWUjZzK0dQd2k0ZS81UFFzaXI1eUUvSHJoWEs5RldpcUplNTZTVVNpWDI3Z0VBQURRWXlFa0JBTUJiVHk2WEs1VktRZ2lMeGRINC9seW5rbU9mYmZscVdrSjBHUFBOLzVNVmV6djBIcTQrUVNJcXUzQmd3NmtkSzVnVTBxUUZLLzFHdk5kNXdOZ1ZIdzE0RVhiLzkyOW5CUVdjZkgvSmV1ZkdMWFRmcURnL1I4K1FWRDNPT1Z5ZStqalRQNGdRd3VNSnF2SVc2OC8zKys0MDhlbWtlbmgweS9Meis5Ylp1elJlZi9hWmFqQWw3dmxYRTlvYkpqNUNuaisrRTNUOVpORDFrL1A1d2txYmwwOWZ1bEZqcEgydlljWm1scVZGK1pjUGJSbjYzaUp6YXp2MVp6bGNIdFAvNjl6ZWRRZlhmMUZwTUVIWFQwNW9wZXRYZmNXaEIxb2J6eE5Dd2g5Y1ovNjhWR1QzaW5uSk1aRVVSYzFkdWMvS3prbjlLWEZaNmU0VmM1bkNwZmUvM0ZCcG5MV0dvbGdjTHBPVFlnN1pCQUFBZ0FZQU9Ta0FBSGpyMFRUTmZNZW1XQ3hTTHprcHBWSjU4Y0RHdnpiOWowazJlWFh3VzdqbXNIcGRVazU2OHAxeit5OGYybHlVbDAwSUVScWJ6bHEyM1cvNE5FSUlYMmkwZlBlTnZUOHZ1SEZpWitqZFMwLy92dHA1d05pQkV6OXAyYUZYUlFtMUdWOXY5dkR5VlIrSmUvWllhMU1rMWI0em51QS8yOU5VZFZVY2JTMjMvN2lkWVdScVhxMVA0ai8ycnZyMHhzbGRla3pVZ3NQbDhmai81c3Rlbnh0SVVlcURHb20yZWhiOUpKQzVxRjQvYjZHeDZaQnBDNDV2LzBFaUtqMjNkKzE3UzliVmRvRDZlbkwzb281bmI1M2VlK3YwSGtMSXlGbExOWEtzaEpEZEsrYW1KOGFRLzdOM253Rk5aRzBiZ0U4YUlmVGVGYkVBS3FLQ0JVV3dpdzE3NzcyN3JyMjc5bDdXaHE1dExXdnZIYkVpS2doaXdTN1NwRW52RU5MbS9URnUzbXdJRVJBU3dmdjY4WDJUbWNuTU14QjJOL2Q3em5NSTZUcHNCdDJZVEVVWURIcGFMa1ZSOUtCSUFBQUFxQUtRU1FFQVFLV240a3dxTmZITDdrVWozNFk4b0w4cDl4cTNjT0MwbFhTR2toZ1RIbkx2MG91SE45NkZQcVQ3UXhOQ1duajFIejVuczRsbGRla1ZOTGlhRTVmdmE5QzgvZEhOczlPVDRnTjl6d1Q2bmpFMHMycmF0cWRUODNZdW50M2tFcVhxOWcwY1hWcko3aEVVMC9OSVVGanc3eTMrbTBsSnN5cXVnbkZTSEEydXd2Mmw5UzFJK3BkRUxFNzlHa3R2RitSbTB4dlo2Y25KOGQ5bTl0SFR5aXFMRDg4RENDSEdGdFhLM00yOXk5QVoxNDVzTGNqTDhUdTlwK2VZK1VxYU1YRjUydEw1bUhKOGxveE9pWSt1MjhSendOUVZSWThteDBYdFdUcEdTUTBGZVRsMHIzMGF2VmlrOU9Ycm9Mc0hWaytoKzA4Tm1yNmF6b0Q0K2JrRnVkbjV1Vm12bnZqUmEvbloxVzFjZFBwaGhXSVFCb1BCcE91Ui9QdVhCUUFBQUpVZE1pa0FBS2owcE45UkdRd21nMVI0SnBXZm0vMzVUUWdoUk5mUVpQcTZZNDFhZFpZZUtzakxvUWZDMEVHUFc2ZCszcVBtMUhCc3BQQTZMYnNNYk5LdXArK0pYWmNQYmNqSlNNMUlUdkE3dlNmbTQ2dG03WHVYdVRaK2ZpNDlTRW91SHBLT2srTEl6TjFqc2RsMG15b0dnN0YzMmJqb2p5L0xkdE5sQis3U3c2dzBOTFcwZFBWNS96WTR6ODVJbWVabEozZnl2aFVUcGR2amx1NlJ5OXArV2xscHlmVDRvSHBsR2lSRjA5RTM3RFJveXVXREd3b0w4cThlM2p4MDFvYml6bVN4MmZXYnRsRjRTSk9uVFFqUk16UlZlSUt1Z1lueUdnSnZuUzBzeUtlM2N6SlQ1L1ZyN09rOXZOZTRCZlMwd2RNN2w5QWZsYSt4RVZPOTdBcnlzZ3Z5Y3FqL1prQThIYjNmTjUvbUtCcHdWNEVZREdtck9HUlNBQUFBVlFZeUtRQUFxUFFrRWduOU5aWEJaS2xnbkZUMU9rNlRWeDI2K2MvMkdadE9tVmhXa3oxVXM1N0x4Qlg3NzV6OXk2MVRmL2N1Zzc0N0RraURxOWxqOUp3dVE2Yy91My9sNFpXam44S0NwbTg0TGhjbmxRbzlIRWxMUjM0aW5rZ296YVQrSHlXMDd6dXVmZDl4OUhaODFJZkl0NkZsdTZsSTlLMi96OGg1VzBlV3RjZFF4SnNRT2xDanBTYkUwTU8rd2dMdlNIZW1KS2luZFRvaDVQM3piODI4NjdxV1BaTWloSFFmTWN2M3hNN0NnbnkvMDN0NmpsMmdvMTgrSGMxTDd1NjVmWVFRUXpPcmpPU0VtRTloQW43QmlUOFhKc1ZHakYrMk55TWxRWnBkcHYwN3dFME9pODJldWVXTXBXMGQrdVdwSFV1czdCenBTYWtWRFhQM0FBQUFxaDVrVWdBQVVKVW82OXhjamxwMkh0RENxei9kL21uK0FOZUVxSTl5SjBTOGVYWjg2L3dTWHExWmg5N1QxeDFyNGRWZkpCU3lPWndmS1N3bk00MFFvcU52SkxkZndQODJwNCtqZEk2ZVUvTjJrMVllTE9HOWd2ek9LZS9HcmFOdnZQcDRJTDNOejg5ZFBiNGpJV1RvckEzU1dNZmNwbVpXZWpLOS9mZTYzNHBlSVNNNWdYNlgybjM4dDVtVW82dkhqMXhIMzlpc1RjOVJ0MDc1Rk9UbCtKN2MxVy9TMG5JcXNFVGVQTDBYSHZiVTJzN1J4TW8ySXpuQnFWazdXNGVHRi9ldnZYditRRTVtMnVpRk8rNWRPS2h2WkZiRHNaR3hSVFZEVXlzamMydERVOHZNMUsvN2xrOG95TXNoaEl4ZDR0UEkzWXUrV3NpOXl4ZjJyU0dFaEljRmpWMjhTMlZQb2J4Qk93QUFBRlFpeUtRQUFLRFNZektaREFhRG9paEtJaUVVcFpvMjU5Sis1SVVGZWZSa3ZUS1RCa2JGQlZMSmNWRnljN0tLR3pHVWxaWkVDTkUzTXBQYkwrMC94Vkc2N3A0R2wyZG1YYU9FWmRQcnhDbkI1bkNrUzcvbFpXZlNHNWEyOXJMcndVa3pLUzFkZlJici8vOVpVc2pQRi9BTEdFeW1qdDcvUnhKSkpHTHBkVlRzNVNOZk9sR3lxVm4zQnkvbE5XVGFyVk0raEpDYngzZDRqNXpONVdrVlBTYy9KMnVvaStMZmxFZ29JSVFFMzcybzhBVGxlYzNGL1dzSkllN2Robng4OFpqZU0zakdHaWFMZFg3dnFsRC9hMTJILzM0d0lFV3VrZno3MElCOUt5YlNnZFR3T1pzNzlCdFA3MCtPai9aWk1wb1F3bUp6UExvTkxjMFBvSXdvaVpqK3UyT3o4Wit2QUFBQVZRVCtwUTRBQUpVZWs4bGtNcGxpc1ppU1NDaENxU0tSS3NLK1VZc2VvK2VWOWwySDFrNUxUNHIvN21uS3UxYkxTa3VLSTRUSXJnQklrODdkayt1ZXJuWnNOb2V1ZHY2dXE3SnJDeDdmdHVEeXdRMW0xblk3YjM2VzdreUkrcmh5WEhzbEMvQnRuemRZMm5Xb0tEbzZqSXQ4UDd5cFRuSG5TQ1FLNW9VbFJIK0tqL3BBQ0duWTBxczBENmVZVGMyNkRkemF2dzY2bTVPUmV2L2lvYzVEcGlrOFRUcU5UaUZLSWxGK1FsR3ZnKzYrRHJyTFlyUGI5UjRqemFRSUlRT25yZVJvYU5vNk9CZHRsZlhvK29tOWY0eWpNOVBoY3paN2o1cE43OC9QemQ0d3pUc3ZPNE9lc0duZnFFV3BLaWtMaXBMK2FwaE1ab1hmRGdBQUFGUUNtUlFBQUZSNnJIOGJNRkdVaEtocFhvK2hxVld6OXIySzd2Yzd2U2MvSjZ1NnZiT0xaOWVpUjAvOHVhQWtGK2R3TmVXaUZvbEVMQ3l5OUY1dVZrWnVWam9oeE5SS2ZxeVRkQ2lXOHZYMVByNTh2SGlJbTVJVFpHV25wNVR3VENXczdCejIzbzBycjVPTC9reUtvaVNTMG81cmUzYi9NcjNoNHRtdFZHOHNUdWNoMDE4SDNTV0VYRHU2dGRQQXlVVTdpR2xxNlN6WmYxdmhlM2ZPSDVvVUYxbS9XZHZCTTlZV1Bab2NGN2xqdm9KUlMyS1I2UEQ2R1lTUXB1MTZGWTBzKzB4WUpMZEhKQlFlMnp6NzV2R2Q5RWlvaWN2M3RlazFpajRrRVl2L25ETXdOdndOSWNTOTYrRGlNclh5UlJHS29pUjBJTVg2Z1lackFBQUE4Rk5CSmdVQUFKV2U3RGdwZFdWU3hUbS9kMVZHU21LSC9oTVVabElsdEdqdlRibEYxc0lDN3hSdHRCVDcrUTI5WVZYRFFlNlFvTENBRU1KZ01vc2JZVVRMeTg0TUQzdGE1anJWcm4yLzhiYjJ6c1VkUGJwcHRrZ29NRFMxN0QxZVBvS1JTb3dKdjNsOGg5ek9rTHVYQ0NGTUZzdTVaYWR5cWRPMWpiZXBkWTJVK09qa3VLaWcyK2RiZGg0Z2R3S1R4WktkNFNpTEh1bW1vMitrOEFSTkxjVkR3TzVkT0JqNytTMGhwT2VZNzdjNWk0dDh2MmZKYVBxVG9LMW5NR3ZydVFadTdlbERFb2xrOStLUjlFekdXazVOSnk3Zlg0TEhMUThVUmYwN1RncVpGQUFBUUpXQlRBb0FBQ285TnB0TmQzZVNTRVEvVy85amVvSVZWMU5CejZCeTkvSGxFM3FqaG1NanVVUDBPQ2tON25jbTd0VnYybWJjMGowbHZOMnpCMWZPN0ZvbTIxcXJEQVQ4QW9YVDVjVDBXbjRVSmJzWW54U0R3VlRZaHFteFIxZUZvOVZveDdjdEVBa0ZPdnBHU29iMnZBMTVJSmRKWmFVbGZ3b0xJb1E0TkdyNUk4dmt2WHYyTURzOXVVbmJIbXlPQnBQSjlCbzA1ZkxCRGQxSHptN3MwYVhNMXl3NVExTkxRa2pUZGoxck9UVlJjcHBZSkxyeTk2WnplMWJRbjl0YTladk0zSExHek1hT1BpcVJTUFlzSFJOdzdUZ2hwTHA5ZzhWLytXcHFhYXVnZUVLUGdSUUo2UUNhODJQckFBQUFBTURQQTVrVUFBQlVlaG9hR3ZUUUNiR3dVQ0lSL3p5REtJU0NRcnJuam5hUmhmQXFRc2pkaTRRUWZXTnptOXIxNVE3UjQ2UysyMHlLeTlPMnJ1bFl3dHRaMTNUc09hYlVMYlRrTEJ2cEVmazJ0TGlqU1hHUkk1cnBGdDF2YW1XNzIrLy9YZDdydW5yU005MXFPRFQ4d1hwczdSdlNsN0twVlkvZUUrcC9sWkpJQ0NHTmYyemkzdHZnKzJkOWx1dm9HODNaZnJGZUU4OU9BeWQzR2ppNXVHRk41YTZ4UjFjVHkrckQ1MnhXY3M3TFI3N0h0c3lsSitVeEdJek9RNllQbTcyUm84R2xqNHFFZ3QyTFJ6MitjWklRWWxuRGZzbSsyMFdYZDZ3NEZDVVJDd3Zwd3JoY3JzcnVDd0FBQUJVS21SUUFBRlI2WEM2WGJuc3NGaFpTaWdiZHFFdFNYQ1E5YnN2WTNLYWk3NVdlRlAvNWRUQWhwRW5iSGtXYlFCZnk4MHN5VGtvaUVTc2NsMVFTVENhcnRBM1VKUkpKMmU0bFI5L1l6TGxGaDNLNWxJNitvZHlsYWpnMmR1ODZPUGp1UlJlUHNzKytKSVNrSjhjVFFuS3owdW5wazhyVHFQeWNyRUVORmY5SG1rUXNKb1FFMzdsUTNBa0tzZGpzSmZ0dlcxU3ZyYmkycEhpZkphUERBcjkxc0xLb1hudnlxa04xWFQxazY5azBvL2ZiNFB0MGU2bUZQdGNOVE14TGZ2Y2ZSMUVTa2FDQUhpZkY0LzFjZmZvQkFBQ2d6SkJKQVFCQXBhZXBxVW1Qa3hJSmZxNU1pdjRPVHdpeHRLMVRRYmZJejgyT2VQTk16OGowOFkyVGRQN1Z0SjJDeVd1RitYbUVFSVh6M1dTOWZPU3JjRnhTU2RTczc3cis5TFB2bmtaUmtrK3ZnbDRFM0hqKzhMcHI2KzVUVmg5V21JTDVuZko1ZVBXWXNZWE56QzFuaXg2VkR0NVJnWnIxWEdac1BKR2JsZkVqRS9jSUljbnhVZlNHdFYySlJxTFIyVk54S0lxaWxKNVFsRlVOKytJT0daaFkwQmtaaDZ2WlkvVGMzdU1XeXNhTFh6NjkzaktyWDJMMEovcWxXQ1RjdVhENDNPMFhEVXdzU2xYQWo2QWtFcEdBVHplVHdqZ3BBQUNBS2dPWkZBQUFWSHBjTHBmTlpoTkN4RUsrUkN4U2R6bmZpSVJDMytNNzZlMjFrN3E0dHZGdTRUV2dVYXZPeWxlK1V5STdQU1VwTGpJcE51SnJiRVI0V0JDOWM4RUFWMExJbU1XN3J2eTlpUkJpYkZITnVZVjg3M05DQ0wzU0hKZjNuZTQvSEs2bXJvRnhhUXZMelVxWHJ1dFhuTFNrYit2bGJaODdXQ1FVME50V05SeXExM0ZTZUg3SXZVdUVFRGFIVzF5cmJ4VlRFa2hSSlJ2dFJXYzZSdWJXMm5vRzN6Mlp5OU9ldmUyY3drUDdWMDVLU1loeGRHblZaOExpb2tkVEVtTDJyNXhVa25wa01WbXNHWnRPWHRpM3BsMmZzYVpXdHJLSDdsLzgrK0NhcWZUdnQ2RzdsNjZCOGFQcko4SmZCUzBZMkdUdTlrdkt1MU9WSTRxU2lBVjhldTZlcG1ZWi80SUFBQURnWjROTUNnQUFLajNwT0NteGdLLzZjVkt0ZTR6TVNrdVNheXZPejgvYnMzUjBmTlNIZjEvbVByNXg4dkdOa3p4dDNTWnRlN1R3R3REUTNZdWp3Vlg0WGtKSWVOalRwTmlJcVBmUDZaYytTMGJuWnFZVjVPVVVWOFBkYy90enM5SUpJYjNHTFdBcjZnQ2RuNWY5M2ZsaWhKQUd6ZHN2OExsVzRrZi81czg1ZzU3NG5pNjZQeWsyOG0zSWcvZlAvTjg5ODA5SmlLRjNTZ01wVzN0bis0WXRTbnV2bndlTC9lM25URS9LVXk0ckxUbnRheXdoeE02eHNmSXpEVXdzYXRaMzVXbnBObXJWV2VFSjlDOVIzOWhjNFFsZll5TnExbmN0eWU5YURrZURPM0RhU3RrOWFWL2o5cStjOVB6aGRmcGxyM0VMQnYyMmhzRmc2QnViWHorNkxUMHBmdGxJajhrckQ3YnFOcVJVTnlvYlNpSVJDdkxwY1ZLWXV3Y0FBRkJsSUpNQ0FJQktUMXRibTE2S1MxQ1FJeFlKVkh6MzN1TVh5cjRVQ2dvZjN6eDFmcy9LcExoSVFvaDF6YnJ6ZGw0T3VYYzU0T3F4bUU5aEJYazVBZGVPQjF3N3p0UFJhOWErdDZmMzhQck4yaFp0LzNSazQ4eFBMd09sTDFQaW8yV1BhdW5xVzlyYVc5azVXTnJhVzluYTUrZG03VjgxbVJCaWFHYlZycy9Zb2hWS3hPS0VxSStFRUQxRDAvSitlbVdPYkp6NTdQNFYyVDA4YlYwbnQvYU5QYnE2ZUhRMU1yZFdaVEhsVGpwenpmL0swUzVEZjFNK25mRGkvclgwek1xNlRWb3J2NnluOXpCUDcyRmxyc3FpV3EyU3pLQlVUaVFVM0RybGMyYjNId1c1MllRUVBTUFRDWC9za3k1b09ITGVWbjFqOHhQYkZnZ0wrVHZtRDAyTStkUi95dklmdk9OM1NTUWlRWDRPblVucDYrdFg5TzBBQUFCQU5aQkpBUUJBcGFlaG9hR25wNWVRa0VCSnhJVzVtYm9tRmQ1UXZLajA1SVQzb1EvRG52Z0YzNzJZbDUxSjc2emRvTm5jSFpjTVRTMTdqSjdUWS9TY21JOWgvbGVPQkZ3N25wV1dWSkNiN1gvNWlQL2xJMGJtMWg3ZGhucjJHRkZOWnJFOHkrcDE2RXlLd1dTYVdkdFoyVGxZMVhDd3RuTzBxdUZnWmVjZzI4Y25LeTE1d2NBbTlQU3hzWXQzSzB4R2JwLzlpNTY3WjFYRFFmbFRpRVhDN0l6VTBqNjdkT2lUSExkTy9lbE15dHJPc2JGbjE4WWVYZXU2ZWtxSGNXV2xKUmZrWlJkM3pmeWNUTHFlcjE4K0YzZU9vYW5WZHp0a1ZSeTd1bzExOUkxeXM5Smp3OS9NNjl2SXRZMjN3blhvY3JQUzM0WThpSGdUUWdoaGN6UmE5eGloam1KTFNpS1JCTjA2ZTNMN0lqcFJKWVEwYmRkendoLzc5STNOWkUvck5YYSt2cEhaWDh2SFM4VGlzejRyRW1QQ0o2ODZWS0ZOdnZqWjZaUllSQWpSMTllbkorb0NBQUJBRllCL3FRTUFRRlZnWVdIeDRjTUhRa2hlK2xlVEdvcGJGSldqeUxlaFNYR1JhVWx4U2JFUmlkR2ZZajZGWmFVbHlaNWdaRzdkYzh4OHIwRlRtQ3lXZEtldGcvT0l1VnVHenR6dzhySHZnMHVIbjkyL0loWUowNVBpTHgvYWVQblFScnU2alQxN2pHalhaeXhQVzdkOXYvRXVyYnRiMnpsYTFyQlg4bFUvUFRsaDlmaU85S1N3OXYzRzB5TlpyaDdlNG5kNmo0bGxkUjE5STAwdG5jeVVST2w2YXE1dHZKVS8xNnNuZnVNOHltMHNWZE4yUGNjczN1WGkyYzNNdWtiUm8vOXNuZWQvK1lqeUs2UW1mdm10YTdIdDRlZnZ2dXJhdW50NVZGb1diSTdHb045V0gxZzFoUkFTSC9WQk9rOVRpVEdMZHNxRk96OFBRU0hmLy9LUmEwZTJKTWFFMDN0TXJXeUh6ZDdVd3F1L3d2UGI5aDdOMDliZE1YK29TQ2g0ZFAyRW9hbmw4RG1iSzY2ODNMUUVlc1BhdW5JUHJ3TUFBQUJaeUtRQUFLQXFNRGYvdGpKOWZ1WlhGZHd1NlBhNVN3ZldGOTNQNVdrM2F0WFp2Y3VnSm0xN0t1enJSQWhoc2RtdXJidTd0dTZlblo3aWYrWG92UXNINHlQZkUwS2kzci9JeThuc05IQXlJY1RScFZWSnl0aTllR1JjeER0Q1NIWDdCaVBuYmFOM1d0YXdUNHFOU0lxTmtEdTVlY2UrS3U0WHp0UFc3VHg0cWlydnFHS2RCazdXMFRlK2VuaHo5SWNYWWxHeHpmVjFEWXhyMW0vaVBXcU9jNHNPcWkyd0ZISXlVcy90WFptUm5FQUk0ZW5vZVkrYzNXUDBYTm5WOTRweTY5U1B5OVBlTXJPdnJVUERpcDYrbC9kdkptVmhvYnJGL2dBQUFLQ2lJWk1DQUlDcVFQcE5OU2NsVGdXMzZ6VnU0YjBMQjdQVFV4Z01ocWwxRFR2SHhuYjFYT3U2ZXRSeGRpc3VpaXBLejhqVWU5UnM3MUd6UHp4L2RPZnN2a0MvczhObWJ5clZCS2loTXpjc0RuR3pxRlpyNmY0N21scmYxdFN6dFhmbThyUUVoWHpwZW5ENnh1WnRlbzRjOE44TzFnbzE5dXc2YjhmbGtoZEEyN0ZnYUtEdm1kSythK1M4YllPbXJ5N3R1MlRwR3ByOHlOdkxSY3ZPQTFwMkhrQlJWR0ZCUGlGVTBSTlliRTZGVG1vckw4WVdOdk4yWE40d3pidmpnSWxkaHM1UXNzNmdyTVllWFpZZHZHZHQ1MWphbHVxbGxaMzhyVWUrcGFWbGhkNElBQUFBVklsQmQ5d0VBQUNvMUhKemMrZk9uU3VSU0pnc2p1ZjR6V3lOQ2w4dFB1WmpHQ0hFMHJhTzhyRWtKWmVmazZXbFcrcm16YjRuZGpYcjBNZkl6S3JvSVpGUUlCUVVNcG1za2pSZEVna0ZFb21FeVdTVlBGT0Rxa2NpRnN2T052MUppQVI4LzMyektJbVl5V1J1MnJSSlI2ZGk4eThBQUFCUUdZeVRBZ0NBcWtCSFI4ZmMzRHd4TVZFaUZ1WWt4eHJhRk51RXFMellPamlYN3dYTEVFZ1JRam9QbVZiY0lUWkhnODNSS09GMVNuNG1WR0UvWVNCRkNNbEppYVVrWW5xS0xnSXBBQUNBcWtSKzhXa0FBSUJLcWs2ZGJ6bFVSa0s0dW1zQmdIS1Q5VFdLM3FoWnM2YTZhd0VBQUlEeWhFd0tBQUNxQ0FjSEIzb2pJKzREWnFZRFZBMFVSV1VtZkthM2E5ZXVyZTV5QUFBQW9Ed2hrd0lBZ0NxaWV2WHFiRGFiRUpLZmtWU1ltNm51Y2dDZ0hBanlzdkl6dmhKQ1dDeVdqWTJOdXNzQkFBQ0E4b1JNQ2dBQXFnZ3RMUzE2VFM2UmtKK1Q4a1hkNVFCQU9jaEppeGNXNXRFcjdxR1pGQUFBUUJXRFRBb0FBS29JTHBkYnExWXRRb2hZS01oS2lzYjBQWURLanFLbzNKUllVV0UrUFJCU1cxdGIzUlVCQUFCQWVVSW1CUUFBVlFTSHc2bFdyUnFielNhVUpDOHRYaXprcTdzaUFQZ2hFcEV3SnpXZWtram9pWHRjTGxmZEZRRUFBRUI1UWlZRkFBQlZoNVdWbFphV0ZpRWtOeTFlVUpDcjduSUE0SWVJQkFVNXlUSDBLTWpxMWF1cnV4d0FBQUFvWjhpa0FBQ2c2ckMwdE5UWDF5ZUVGR1NsWlNkRnE3c2NBUGdoV1Yrajh6T1RDU0U2T2pwb2NBNEFBRkQxSUpNQ0FJQ3FnOGZqMWE5Zm54QkNDSlg0NGFtNnl3R0FIeEwvTm9BUWloRGk3T3pNNC9IVVhRNEFBQUNVTTJSU0FBQlFwYlJvMFlMSlpCSkMwbUxlRk9abHFyc2NBQ2lqd3J5c3RPalhoQkFtaytucDZhbnVjZ0FBQUtEOElaTUNBSUFxeGNMQ29tN2R1b1FRUWxGZlh0NVRkemtBVUVheHJ5SnFWaXNBQUNBQVNVUkJWTzdURy9iMjl1Ym01dW91QndBQUFNb2ZNaWtBQUtocTJyZHZUMjhraFlmeWN6UFVYUTRBbEJvL055TWw4aFc5M2JwMWEzV1hBd0FBQUJVQ21SUUFBRlExMWF0WHA5c2hDL0t5VWlKZlVSU2w3b29Bb0JRb2lrci84bzZmazBZSXNiYTJ0clcxVlhkRkFBQUFVQ0dRU1FFQVFGV2pwYVhsNnVyS1pESWxZbUZxVkppb01GL2RGUUZBS1loRmdwU28xMkpoSVlQQmNIWjJwaGZUQkFBQWdLb0htUlFBQUZRMUxCYkx5Y2xKVjFlWEVKSVpINTZibnFqdWlnQ2dGQXF5VXRLL3ZLTlgwblIyZG1hejJlcXVDQUFBQUNvRU1pa0FBS2lDcWxXclJzLzNFWXNFMGM5dVNpUmlkVmNFQUNWQ1NjU2ZBeStMaFlXRUVGdGJXenM3TzNWWEJBQUFBQlVGbVJRQUFGUkJEQWFqVjY5ZW1wcWFoSkMwNkRmSm41K3J1eUlBS0pHVXlGZHBVV0dFRUM2WDI3OS9md2FEb2U2S0FBQUFvS0lna3dJQWdLckoydHE2WGJ0MjlIWlU4SFZCZnJhNkt3S0E3eEFXNUVXSDNxSzMyN1JwWTIxdHJlNktBQUFBb0FJaGt3SUFnQ3FyYmR1MlptWm1oSkQ4ckpURUQwRVVKVkYzUlFCUUxJcWl2bjRLeVUxTElJU1ltcHA2ZUhpb3V5SUFBQUNvV01pa0FBQ2d5dExXMXZiMDlHU3oyWlJZRlBjbUlDLzlxN29yQW9CaThiUFQ0bDQva0lnRUxCYXJaY3VXUmtaRzZxNElBQUFBS2hZeUtRQUFxTEpZTEZhelpzM016YzBKSVFXWnlSRlByNnE3SWdBb1Z2amo4M25waVlRUVEwUERsaTFic2xnc2RWY0VBQUFBRlF1WkZBQUFWR1g2K3ZwOSt2U2gxNUpQK2Z3ODRkMFRpcUxVWFJRQS9BZEZVUWtmZ3VpMUNOaHM5b0FCQXd3TUROUmRGQUFBQUZRNFpGSUFBRkRGT1RrNWVYbDUwYXQzZlE2OGxKbndHYkVVd00rRG9xaXNyMUdSUVZmb0ZUTTdkdXpZc0dGRGRSY0ZBQUFBcW9CTUNnQUFxcjYyYmRzNk9EZ1FRZ1I1V1JHQmw3QUdIOERQUTFTWS8vbkpSWDUyT2lHa2R1M2FyVnUzVm5kRkFBQUFvQ0xJcEFBQW9PclQxZFh0M0xtem5wNGVJU1F6NFhORTRHV3hTS2p1b2dDQWlFWEN6MDh1WmNaL0lvVFMwdExxMkxHam9hR2h1b3NDQUFBQUZVRW1CUUFBdndSSFI4ZGV2WHBwYUdnUVFoTGVQZjc4NUtLZ0lGZmRSUUg4MG9UOHZJaWd5L0Z2SGhKQ09CeE9uejU5R2pSb29PNmlBQUFBUUhXUVNRRUF3QytCd1dDNHVibjE2ZE9IeVdRU1F1TENIa1FHWFJZSitPcXVDK0FYSlJZSm80SnZ4TDY2VC85NTl1alJ3OTNkbmY3ekJBQUFnRjhFL3NVUEFBQy9DaGFMNWU3dTd1SGh3V1F5S1lrNDd2WERxSkNiWW1HaHV1c0MrT1dJaFlWUklUZS92THhEaVVVTUJzUGQzZDNUMHhPQkZBQUF3SytHZ2JXSEFBRGdsNUtkblgzdDJqVi9mMy82cGJsOU03c21uYldOcmVpRitRQ2dRbEVVbFpmeE5lYVpiK0tISUhxRWxMdTdlNDhlUGZUMTlkVmRHZ0FBQUtnYU1pa0FBUGpsOFBuODI3ZHYzN2h4UXlLUkVBWkQyOURTM25PZ2NYVkhkZGNGVVBWbEpFUjh2SDg4TnoyUlVCSUdnOUdsUzVkT25UcnhlRHgxMXdVQUFBQnFnRXdLQUFCK1JVS2gwTmZYOS9idDI0V0ZoWVFRd21EV2F1NXQzY0NEbzZuTllHQUNFVUE1b3loS3hNK0xmeHZ3K2NsbFFpaENpSWFHUnJ0MjdicDE2MGF2UEFBQUFBQy9JR1JTQUFEd2l4SUtoYUdob1hmdTNJbU5qU1dFRUFaRDE2U2F1WDBUczlvdVd2cW02cTRPb09vb3lFcE5qbmlSRkI2U2t4eExVUkpDaUkyTlRmdjI3WnMwYVlKQUNnQUE0RmVHVEFvQUFINWRGRVdscEtSY3YzNDlPRGhZSXBFUVFoZ3NOay9YMktTR2s0MXpHeTBETTNVWENGQzVGV1NseFliZFM0MStVNUNkU29sRmhCQW1rK25pNHVMdDdXMWhZYUh1NmdBQUFFRE5rRWtCQU1DdlRpUVNCUVlHM3J4NU16czdXeWdVU3ZjYlZxdHJVNytWcnJrdG04TmxzaldZVEJaaE1CZ01KbUV3MEJBZFFJcWlLRUpSRkNVaEZDV1JpQ1Vpb1ZoWW1KMGNrL0R1U1ZyTUcrbHBiRFpiVDArdlU2ZE9IaDRlYkRaYnJTVURBQURBVHdHWkZBQUFBQ0dFNU9ibVBudjI3T25UcDVHUmtiTDdtU3kycHA0SlQ4K0VxNjNIWkhHWWJBNkx3MFVtQlNCRlVaUllXQ2dSaVNSaWdTQS9weUE3dFNBclZTSVd5cDVqYTJ2cjV1Ym02dXFLOWZVQUFBQkFDcGtVQUFEQU54UkZaV1ZsUlVkSEJ3Y0hoNFdGeVk2WkFvQXlZTEZZenM3T3pabzFzN096MDlmWFp6S3hnQUFBQUFEOEh6SXBBQUFBQmZMeThwNDlleFlSRVJFZEhjM244NFZDb1Znc3BpaEtMQlpMSkJMODJ4TkFpc0ZnTVAvRllyRTRIQTZYeTYxUm8wYnQyclZkWFYxMWRIVFVYU0FBQUFEOHBKQkpBUUFBZkVkR1JrWm1abVpPVGc2Zno4L1B6K2Z6K1NLUlNOMUYvZXFpb3FKaVltTG9TV0YyZG5icUx1ZVh4bUt4ZVAvUzBkRXhORFEwTkRSVWQxRUFBQUJRQ2FEQkpBQUF3SGZnTy9aUGFOKytmZmZ2M3llRVRKdzRzWHYzN3VvdUJ3QUFBQUJLRGJQNkFRQUFBQUFBQUFCQTFaQkpBUUFBQUFBQUFBQ0FxaUdUQWdBQUFBQUFBQUFBVlVNbUJRQUFBQUFBQUFBQXFvWk1DZ0FBQUFBQUFBQUFWQTJaRkFBQUFBQUFBQUFBcUJveUtRQUFBQUFBQUFBQVVEVmtVZ0FBQUFBQUFBQUFvR3JJcEFBQUFBQUFBQUFBUU5XUVNRRUFBQUFBQUFBQWdLb2hrd0lBQUFBQUFBQUFBRlZESmdVQUFBQUFBQUFBQUtxR1RBb0FBQUFBQUFBQUFGUU5tUlFBQUFBQUFBQUFBS2dhTWlrQUFBQUFBQUFBQUZBMVpGSUFBQUFBQUFBQUFLQnF5S1FBQUFBQUFBQUFBRURWa0VrQkFBQUFBQUFBQUlDcUlaTUNBQUFBQUFBQUFBQlZReVlGQUFBQUFBQUFBQUNxaGt3S0FBQUFBQUFBQUFCVURaa1VBQUFBQUFBQUFBQ29HaklwQUFBQUFBQUFBQUJRTldSU0FBQUFBQUFBQUFDZ2FzaWtBQUFBQUFBQUFBQkExWkJKQVFBQUFBQUFBQUNBcXJGVmViT2NuSnczYjk2a3BhV3A4cVlBQUZDVXBxYW1rNU9UaFlXRnVnc0JBQUFBQUlCZmxFb3pxYkN3c0RObnp2RDVmRlhlRkFBQWltSXltY25KeVFNSERtU3hXT3F1QlFBQUFBQUFma1VxbmJ1WGtaR0JRQW9BNEdjZ2tValMwOU1GQW9HNkN3RUFBQUFBZ0YrVVNzZEpTUmxhMnh2YTJLdmwxZ0FBdjdpOGpLU1VpQmNTc1VqZGhRQUFBQUFBd0M5TlRabVVqWDNONXQ1cXVUVUF3Qzh1SlNvc0xmb05NaWtBQUFBQUFGQXZyTHNIQUFBQUFBQUFBQUNxaGt3S0FBQUFBQUFBQUFCVURaa1VBQUFBQUFBQUFBQ29HaklwQUFBQUFBQUFBQUJRTldSU0FBQUFBQUFBQUFDZ2FzaWtBQUFBQUFBQUFBQkExWkJKQVFBQUFBQUFBQUNBcWlHVEFnQUFBQUFBQUFBQVZVTW1CUUFBQUFBQUFBQUFxb1pNQ2dBQUFBQUFBQUFBVkEyWkZBQUFBQUFBQUFBQXFCb3lLUUFBQUFBQUFBQUFVRFZrVWdBQUFBQUFBQUFBb0dwc2RSY0FBQUFBOEIyRmhZWCsvdjdaMmRuU1BlL2V2Wk51bkR0M1RycWZ4K04xNk5DQnkrV3FvMHdBQUFBQUtBVmtVZ0FBQVBDejA5RFF1SHo1Y2xCUVVORkRBUUVCQVFFQjBwY05HemJzMXEyYmFxc0RBQUFBZ0xMQTNEMEFBQUQ0MlRFWWpPN2R1NWZrek42OWUxZDhPUUFBQUFCUURwQkpBUUFBUUNYZzZlbXBwYVZGYjFNVUpYdEkrcExINDdWcjEwNGQxUUVBQUFCQXFTR1RBZ0FBZ0VwQVcxdTdiZHUyMHBmU0hFbzJuL0wwOU5UVzFsWkhkUUFBQUFCUWFzaWtBQUFBb0hMbzNyMDdpOFVxN2lpTHhmTHk4bEp0UlFBQUFBQlFkc2lrQUFBQW9IS29WYXVXalkxTmNVZXJWYXRXdTNadDFWWUVBQUFBQUdXSFRBb0FBQUFxQngwZG5mcjE2MHRmVWhRbE8zSFB5Y25KME5CUVRhVUJBQUFBUUtraGt3SUFBSURLZ2N2bE9qczdjN2xjQm9NaHU1L0JZSEE0SEdkbloya1RkQUFBQUFENCtTR1RBZ0FBZ0VyRHljbkp3TUNnNkg1dGJXMG5KeWQxVkFRQUFBQUFaWVJNQ2dBQUFDb05lM3Q3YzNOemVtd1V2WWZlTURNelF6TXBBQUFBZ01vRm1SUUFBQUJVR2l3V3EzUG56a1gzZTN0N0sxbVNEd0FBQUFCK1FzaWtBQUFBb0RMcDBLRURIVDlKaDBveG1jd3VYYnFvdXk0QUFBQUFLQjFrVWdBQUFGQ1pHQnNidDJqUmd0Nm1ZNmtXTFZwZ3hUMEFBQUNBU2dlWkZBQUFBRlF5dlh2M2xtNHpHQXdNa2dJQUFBQ29qSkJKQVFBQVFDVlR2MzU5dXRNNUljVEN3cUpldlhycXJnZ0FBQUFBU2cyWkZBQUFBRlF5T2pvNjlldlhwN2Vkbkp5TWpZM1ZYUkVBQUFBQWxCb3lLUUFBQUtoa05EVTFuWjJkT1J3T204MXUwS0NCdHJhMnVpc0NBQUFBZ0ZKanE3c0FBQUFBZ05KaE1CZ05HalRRMTljWENBUU5HalNRTHNBSEFBQUFBSlVJTWlrQUFBQ29mT3JWcTJkcWFwcWZuKy9vNktqdVdnQUFBQUNnTEpCSkFRQUFLRk5RVUpDY25KeWFtcHFYbHljU2lVUWlrVUFnVUhkUlFBZ2hWbFpXWXJIWXo4OVAzWVVBb2VkUmNqZ2NiVzF0RXhNVE16TXpIbytuN3FJQUFBRGdaNGRNQ2dBQVFJR0Nnb0lYTDE1OC9QZ3hOalkyUHorL3NMQlFKQkpKL3FYdTZvQVFRdmg4UG9QQnVIcjFxcm9MQWNMOEY0dkYwdFRVNVBGNE5qWTJEZzRPcnE2dUNLY0FBQUNnT01pa0FBQUF2cUVvS2k4dkx5a3A2ZEdqUjZHaG9ZV0ZoZXF1Q0pUUjFOUlVkd253ald4V1cxQlFrSkdSa1pDUUVCd2NmT3JVS1ZkWDExYXRXbGxhV21wcGFUR1pXRjBIQUFBQS9nK1oxSGZ3OC9NMHRiQ2FEd0JBMVplVmxSVVNFdkwwNmRNdlg3N0k3bWV5T0pwNnhqdzlFNjYySHBQRlliSTVMQTRYVGJVQnBDaUtFZ3NMSlNLUlJDd1E1T2ZrWjZYd3M5TWtZaUVoUkNnVUJnVUZCUVVGMmRqWU5HdldyR25UcGtaR1J1cXVGd0FBQUg0V2xTbVRFZ21GYkE1SGRvOUVMUFk3dmNmUXpLcDVoejRLMzVLYUdHdGlXVTNob1FlWER2c3NHZTA5YXZid09adUx1K09WdnpkZDJMZG1nYzkxeDhidUphOVRJaFpuWjZRd0dFeDlZelBaL2VuSkNZUVFJek9ya2wrcWZCOVppWXlVUktHZ2tCQmlZbG05aFA4YlprRmVEazlidDdRM0twdjA1SVRJZDZGTjJuaXI1blkvQTM1K2J0clhPRUtJcnFHSm5xRkpSZC91YmNnRHNVaGszOUJOVTB0SHlXblhqbXcxc2F6dTJzYWJvOEg5a2R1cDdJTXQ2NG52bVVhdE9tdnA2UDNJUlNySTV6Y2hTYkVSRnRWcTEzSnFRZ2dSaTBRc2RtWDZoM01WSUJRS256eDVjdmZ1M1l5TURObGVVUWJXOXBhT3pYWE5xbk0wdEZnYW1pdzJoekNZREFhVHdXUWlrd0tRb2lpS2trZ29Ta0lvaVZna0ZBdjRJa0ZCVGtwczRzZmdqTmozOURseGNYSDBDTVMyYmR0NmVIaHcvdnR2QVFBQUFQZzFWWnF2UFRFZncvNmNPNmpMME9tZEJrNlc3Z3krZS9IUTJ1bmFlb1oxbk4yS1pqMTN6dTQ3dk9IM2tmTzJkUnd3c1d3M3pjdk95TS9KdXJSLzNRS2ZheVYvVjNKODFHOWQ2K2dhR0I5OGxDcTdmLytLaWFIKzE4WXUyZTAxYUVwSnJxT3lSLzcwTXZDUFVaNWlrYWh1RTg4VmgvMUw4cGI0eUEvcnAzVHo4QjQyWU9xS2t0K29iS0xldi9oanBLZFFVTGppeUVQN2htNWx1NGhFSWhHTGhDS2hnUDYvSXFGQUpCTHk4M01MY3JNTGNyUHo4N0lMY3JNTDhuSUt2bTFrYStrYWpKeTNWZUdsK1BsNWhGQ2x1anVUeGRiZ2xtS0NpVWdvV0RlNTYvdlFBRUxJb3I5OEc3bDdsZXAyWmJCK1N2ZkNncnlONTE3VWNHeFUzRG14bjk4ZTJ6S1hra2dXN2IzWnFGWG5NdDlMTFgvTHh6YlB2WHA0Yzl2ZW95ZXZPbFRhOTc1Nzl0REl6TXFpZW0zcEhuNStuditWSSsrZlBmeDk4Nm15MVNQbndjVy8vVTd2YWQ5M1hDMm5Ka0pCNGZxcDNjMXRhbzVldU9NSHN6OG9vZlQwOUV1WExnVUhCMU1VUlFoaE1KZ2FXbm9tZGcycU4rNm9iV2l1N3VvQUtnRUdnOEZnc1FoaEVVSllIQzdoNlJCQ2RFMnJXZFZyV1pDVkV2UGlUa3JrSzBGZWxsQW9URTVPUG5QbVRIaDRlSjgrZlV4TlRkVmRPQUFBQUtoWnBjbWswcExpRXFJK0hGbzczY1RTMXNXeks3M1RyVk0vRjg5dXp4OWUzN04wek9LL2ZHWFBqM3IvNHUvMU00U0YvS2Uzejdmck03WnNndzQ2RHBoMDZlQ0dGd0UzRXFJL1dkV3dMKzYwek5Ra1FvaUJpYkt2TGw5akk1NEgzTkRVMHZIb05yU0VkMWZOSTZjbXhtNmQzVjhzRWhGQ1BvUUdQTHB4c2xYWHdkOTlWOEMxZjVMaUlzL3RXYW5CNWZVYXQ0RGVlZTNJMW92NzE1Ync2UWdoSEs3bTNydHgzejNOMXFHaHJiM3p4NWRQZHM0ZnV2SDh5NUlQenJwemJ2K3h6WFBvSEVvaUZwZThNRUlJaTgwWjh2czZoWW5BMkZiRzlKaXlrbXZhcnVmY0haZEtmdjcrbFpQZWh3WXdHQXlLb2c2dW5ycm1SSkFLaGtwOTE0ay9GMUlTU1dQUHJqOFNTSlh2Qi92YzNsV0J2cWZscm05WDEyWGF1cU55T3p2MG4rQjdjdGY5aTMrN2R4M2kzS0pEeWFzVkZQSzN6eHVjbVpJNGFzSDJMa09uMHp0RndzS2ptMllMQy9tZEJrNnUxN1IxS1g4QUN0Q2ZOTEZZUkFoSmlvdU1mdi9pZGVDZDZBOHY1KzI4b3Z3ZkxQQ0RCQUpCYUdpb241OWZRa0lDSVlRUWhwYWh1YVdqbTdsOUV5MTlmRnNHS0FjOGZWUEhOb050RzNkTStoejY5Y1BUM1BRRWlxS2VQMytla0pEUW9VT0g1czJiYTJob3FMdEdBQUFBVUp0S2swbTVlSGJ0TjNuWldaOFZPK1lQV1hzeVdKb1FUVnl4ZjJhUHVxOGUzN3AxeWtjNi9pZzlLWDdqOUI3Q1FyNWRQWmM1MnkrVWVSYU1pV1YxcCtidFhnZmVlUkZ3bzdoTUtqc2pkY1dZdHZ6OG5MbmJMOVdzNzFyY3BVN3ZXRUpKSk9ZMk5lK2MyNi93QkdNTEcvY3VnMVQ4eUptcFNXc21lcVVueGRkdTBLeXhSNWV6UGl0Mkx4cXBhMkRjc0dVbjVXOGNPSDFWWXN5bndGdG5UL3k1a012VHByK3JGL0x6Y3pMVFNuSmZtalR4S2NqTFNZajZxT1RNVG9PbWZIb1ZhRm5EUHZyRFN3MXVzY3YzY0xpYTFlczRTVi9hTjJ6QllyRzVtbG9zTm9mTjBXQnpOTmpTRFk3R3U5Q0hoS0k4dWcvamFldHFhdXRxYXVud3RIVTF0YjV0ZkRmNXFsYkhxU1JqV0xMVFUxSVR2M3ozTkZtWEQyMjhmL0Z2RnBzemQ4ZWw2OGUydlE2OHMzRjZqMlVIN3lrZmFSVVdlT2ZKVFdWamRpYXRQRkNxTXVROHVuRXk5TUZWUWtqMCt4ZS9lenVXNUMzbU5qVVg3cmxSZEg4NWZyQXprdU5qUDcrVnU3Nldyb0ZJS0JRSi81TWJHcHBhZGg4eDAvZkVydFRFR0g1K3J0eGJORFNMYmJ0NzYrVHVqT1FFRFUyZTdLUkNIWDJqbGw0RC9LOGNQZXV6L0krLzc1ZmtwNkVjaDZ0SlQyQWtoTmpVckx2aWFNRHE4UjAvdnc1ZVBLVDVBcC9yMVdyWC8vRmJRRkVpa2VqdTNidSt2cjU4UHAvZVkxbTNSWTJtbmJYMFRCaE1scnFyQTZoU2VQb210bzA3bXRWMmlRbjFpMy96a0JEeTlldlhzMmZQWm1abWVubDVJWllDQUFENFpWV2FUSW9RMG5mU3NyREFPeDlmUE42elpQU3FmeDdUT3cxTkxRZE1YWGw0L1l3SGx3NTM3RCtSeVdKSkpKS052L1ZNK3hwbmJsTnpvYzhONWYxeFpIMTg4ZVI5NkVPNW5XeU9SbU9QTHNKQy9xVUQ2K1VPTmZib2F1dmdyS05uV0w5cEc3L1RlNWFOOVBoOTgybUZQWTgrUEgvMCtPWXBRa2pNcDdDWUxYTVYzdDJoc2J0Y0psWFJqNXdjSDcxbVFxZkVtSENMNnJVWDdMNm1aMlNhbjV0OS9laTJ6VE42VDExNzFLMWpYeVh2WlRBWTA5WWRTMDlPK1BqaThlSDFNM2c2ZW0xNmp1dzVabjYzNGIvTG5mbkU5L1RlWmVOcU9UWDk0OUM5b3BlaC8xOTQyTlBWNHp0K3QrQ1hqM3hmUHZKVmNvSjV0Vm83YjM2V3ZxeGV4K25RNDJJenNxRXVtbUt4cU9pQW1oS2F1LzJpN0dTdTR2aWUySFZvN2ZTU1gvYmEwVzBudGkxZ01KblQxaDExOGV4cTM5QnQ0YUJtbjE0R2JwczlZT2JtMHhxYXhlWnhzWi9mM0x0d1VNbVZmeVNUU2s5T09MUm1HcjJka1pLWWtaSlk1a3ZSeXZlRFBXdnJXYmRPL1FnaFYvN2UvTStXdVJiVmExODdzdVhFbndzVm5yeDMyYmk5eThiSjdWeDNLb1J1NUNRblB5ZnIwc0gxaEpDdXcyWVltVnZMSHVvMWJ1SERhLys4RFhudzdNSFZIKzkwUmlldDlEZ3BPcFphZGV6eDZ2RWRzek5TcER1aGZBbUZ3dnYzNzErNWNvVmVLVXhEVzc5T3E3NldEczNWWFJkQWxjVmdNclgwVGV1MkcycG80eEFlY0xZd0w2dXdzUERHalJzc0ZxdERodzZJcFFBQUFINU5sU21UWWpLWjA5Y2RPN2gyMnJnbFByTDdPdytlcXFObjJLcmJFQ2FMUlovV2QrTFN3K3RuTE41M3ExVFRYdDRFM3p1OWM2bkNReThDYmhiZHFXdG9ZdXZnekdTeHhpMzFNVEszUHJWanlaYmYrMHhiZDZ4Vy9mOTh1YzNMenR5OWFDUWhwTi9rWlkxYWRTbDZuWlBiRjcwTnZpODd3RWNGai93dXhIL0xySDQ1R2FuVmF0ZGZ2TTlQejhpVUVESmk3aGFSVUhEcjVPNXRzL3IzbWJoa3dOUVZTcHI0Y2pTNHM3ZWRtOS9mSlNNbE1mVCtsVFk5UjdJNUhIYVJscVZzRHBldThMdEptYmFlZ1VNanhiM2s2ZGxlQnFhVzFXb3BIakNTbjV2MTRmbWpFanozVCsyc3ovS3pQaXNJSVdNVzdhUURTaDE5by9tN3Jpd1oxakwwd2RVL1JyV2V2K3RxY2I5ZjF6YmVwbFkxaXU1UGlvMDR0bmxPeVpQWm9nU0YvRzJ6K3VkbXBkTnpDWHVPbmQ5MzRoSWw1NS9icy9MSzM1c0lJVzE2alM3dW5BcjZZTDhPdkUwSWNXN1JNZTFyTENIRTBNekt4T0k3YmRHL2hMOHBMTWdyN3VqZjYzN0x5VWpWMFRmcU5YYUIzQ0hybW81dGVvNjhmL0h2QTZzbTEzUDExTkxWbHp1aElDOG5KU0htdXpYL2UzSTJJU1EzSy8xTCtCdnB6dkhMOXFaK2pXVXlXVi9DMytnYUdCdWFXcGJ3YXZCZE9UazUxNjlmdjMvLzJ4ZzNZOXY2ZHMyNjYxc28rQXNDZ0hKblhzZFZTOTgwSXVoS1dzd2JpVVJ5NWNxVjlQUjBiMjl2ZlgzNWY1QUNBQUJBbFZjSk1xa2pHMmJHUmI2WDNiTnZoWUkreHdIWGo4dStOTE9wZWZEZmtSMjBvVFBYbTluVW5OdkhtWDVKejkrNWMyNS9rTjg1UWtqTExvT2NXM1QwSGpXNzVJWFoyanRMdC90TVdFd0lPYjF6YVY1Mmh1dzVFckY0MThMaFNYR1I5WnUyNlQ5bGVkR0lKL3JEeTNmUC9GbHNkaytaTDczbCtNaEZXMVpMeE9MemY2MCsvOWNxaVZqczBOaDkzczdMdWdiRzlDRUdnekYyOFM0dEhiMkwrOWVkMzdzcThsM28rS1Y3bFN4MlptQmlNWFByMmFlM3o5TnJGMzc5OHZuQXFpbWVQVVo0ZWc4cjdpMjA1TGlvTFRQN2psNjR3OUdsbFhTblZRMkg0bnJKMDZPTkhCdTdUMS8vajhJVEl0NDhXemlvcWZTbFNDaklTa3RXWGdPTlh0dE9DWDFqTXphbnd2L0hXN0ZJZEdUalROOFR1eGhNNXRqRnV6c05uQ1E5WkZPcjNyS0Q5OVpPNmh6eEptVHhVTGY1TzY5VXQyOVE5QW9XMVdwWlZLdFZkSC9JdmN1RUVHczdSMExJbnFWalByNThvckFBQVQrZkVMSnBSbTk2UXVLQUtTdGFkaGxJTDZYa3MzalV4NWRQekt2Vm1yVHl3TnBKWGE0YzJtaFgxNlZsNXdGRkx5SVJpL2V2bkhUMy9BRkNpTmZncWIzR3pwYzdvVUkvMkFKK3didlFod3dtMDdsRngvc1hEeEZDUEwySEQ1MHBQN3hSem9LQlRTTGZoaW84Rkh6M2t2K1ZvNFNRVWZQL0xCbzVFVUtHenRyNDdQNlY5S1Q0M1l0SHp0bCtVZTZ2KzNYUTNjMHplaXUvdTV4WGoyKzllbnhMNFNHdndWUEhMdDVWcXF0QmNZUkM0ZTNidHg4Ky9EWXExckp1eXpydXZUVzBmc1lGR1FHcUpBYURvV2R1VzYvanlJZ25seExlUGFZbzZ2SGp4MncydTNmdjNsd3VGbllBQUFENHRWU0NUT3JUcThEd3NLYy9maDN2VVhQTXJPMnlNNzZ0aFNjV0NlbnZzZGxpTVIxUk5YQnIzOEN0UGYzVmV1ZkM0YzA3OW0zZW9ZLzBlK1lUM3pPYVBHMlgxdDJLdTM2ZkNZc2JlM1MxcTl2NDY1ZlAvOTVDdEd2aDhGRC9hN3FHSnVQLytHdlh3dUdkQms1eGFOeFMraFlCdjJEbmdtR1VSTkp0NUd3ejYvLy9UL1RsK01oeWU2TGV2OWkzZkVMRTIyZDBCL2ZSQzNjVUhkazBlTVphTTV1YUIxZFBmZkh3eHN3ZWRmdE5YdFp0K015aXA5RWNHN3M3TnY0MnVDbmk3Yk93d050UkgxNDBhdFZaZVUvdW81dG1SNzEvc1gzZTRKMDNJeW9pOGZuOE9ualpDSStTbkRtNXczZkcwYXc4R2lBYm5Fa3RHK0ZCaitWUlRza1lIS21VaEpnLzV3NEtmeFhFNW1oTVczZXNhTnhUczU3THlpTUJxOFozVEltUFhqQ3dTZS94aTNxUFgxajA1eGI3K1czSXZVdDBQQ3FWRkJkSkNMR3VXWmNRa3ByNFJYbmZycFQ0YUhvak56dUREcVFPcnA3NnhQYzBUMGR2L3E0ck5yWHFqVnZpczJmcG1KMExobEtVUkc2cWFWNTI1bzRGUTE4OHZFRUk2VFppNW9pNVc0cGV2K0krMklTUXR5RVBoSVg4MmcyYTZSdWIvZmd0MHBNVDlxMllRUGVuOSt3eFhPRTVlb1ltRTVidjIvSjczNUI3bDA5dVh6VGs5M1d5UjdWMDlXMGRHcGJ3ZHZtNVdTbngwVnllZG5FVFFvM05iVXIvRUtBQVJWSFBuajI3ZmZ1MlJDSWhES1o1blNZT25nUFl4WGVwQTRBS3d0WFNjMmc5a0tLb3J4K2ZTaVJpZjM5L0N3c0xUMC9QNHJyN0FRQUFRSlZVQ1RJcDJ0QlpHK3E2ZXBidHZic1hqVWlNQ2FlL0pSNEwrZGJlZU0vU01mY3YvdDExMkcvMEdCOVpONDd2ZUh6ajVLZFhnWTNjTzJ0cWFSTkNFbVBDZHk0WXltSnpGdTMxcmRlazJETHM2amFtdjV6VEwxTVR2M3grRThMVDFsMjA1K2FYOE5lUGJwd012SFYyM0ZLZmRuM0cwc25YOXZsRFlqKy90Ylp6SERCdFpRVTlzbFIyZXNyWlBTdHVuOWtyRVl1MTlRekdMdDdkcXR1UTR0N2V2dTg0bTVyMWRzd2ZrcElRYzN6ci9BZVhEdmVac0xobDU0SEtXNmU3ZHhsMDc4TEIxNEYzam15Y09YM2RzZUpPZXgxME4vanVSVUxJbUVXNzZHQkYxOEM0Z1Z0N20xcjF5dmF3aEJDZWpsNER0L1pHWnQ4Ni91Z2FtRFF2cGg4V0paRzhlbktyc0NCZnVrZERrOWV3WlNjbVMvR2o2Um9vRHRjSzhyS2wvYkNVb0tOUEpaN2V1YkIzMmRpODdFeHRQWU9abTg4NHQxVGNWOHZLem1IVnNjZmI1Z3dJZnhWMDFtZjVFOS9UNDVmdGxmMG9pb1JDdWwxOTlUb05tclR0SWQwZi9mNEZJYVJHM2NhRWtNbXIvaTR1STFzdzBMV3dJSC9POW92MGlDb0RFd3VKV095elpQVERxOGZZSEkyWlc4N1F2NTIydlVkbnBDU2UyckY0eDd3aDhaSHYrMDMrZy83eUVIem40c0UxVXpOU0VsbHM5dENaRzdxUG5LWGtrY3YzZ3kzMS9PRjFRZ2o5N08zNmpuTnAzVjNQOFB2cnB2MisrYlNBWHlDWEJCWGs1YXlmMGkwN1BVWFgwR1Q4c3IrVXZMMTVoejVkaDgyNDhjLzJTd2ZXYTJocTladjAvOG0vVHMzYWJqci9zb1RQOWZ6aGpmVlR1bG5aT1d3NG8zalFGcFFMaVVRU0dCaDQ4dVJKdW9lVVRRUFBtczI2STVBQ1VCY1doMXVuVlYrMnBsYnNpenNTaWVUY3VYTXNGc3ZkM1IyeEZBQUF3SytqMG1SU2xyYjI5ZzNkeXZaZURVMHR1VDBVUlQxLytHMUZzSVRvVDdKcjZxVW54Wi9kL1FmZHpJVU9wQWdobHJaMXhpN2V2Vy9GeEEzVHZQODRkTDltUFJlRk4vcjBNdkRtaVozMFpFQkNpSG0xbXF1T1BmNGErN21XVTVOYVRrMFc3TDYyZmQ3Z3Zjdkd4WHg4TlhENjZqMUxSb2ZjdmFScmFESnYxeFdGUzZxVjF5UG5aV2ZlK0dmN3RhTmJDM0t6NlhSanpLSmR4dVkyOFpFZmxGeEJSOTlvNXBZelJ6Yk0vUGp5U1h6ays1MExocDM0YzJHWG9iOTE2RDhoTnl0ZEl0TjNXYy9RVkRxemFlemkzWE42TndpNCtrLzdQdVBxTlcxZDlMS0ZCZm43VjA0aWhMVHc2dCswWFU5NnAxM2R4a3NQM0NHRXpPcFpQejgzUzlHNzhnZ2h3WGN2VG1xdmVMUkkxMkV6NkN2UXJHczZ6dDUycnVocEx4LzVIdHN5dDdBZzM3NVJpNGczSVJLSmhGNVhNUzdpM1lCcEsxdDREU2o1Zndkdk92L3FCM3VjSjhkSEg5czg1K250OC9SUFlOYldjK2JWYWlxNWxJbGx0WlZIQXM3NkxMOTRZRjE4NVB2bG8xclhkZlh3M1JWZTV3QUFJQUJKUkVGVUhqM1h0WFYzQm9QQjVuQ0cvTDUrMThMaGZ5MmY0TkRZWFRvZmt4NFRSNDlsVXpJTms4N1h6S3hyV05mOHRxWmVabXJTdTJmK0xEWm4xdGF6amR5OXBPZjFtYkJJVTB2N3lNWlo1L2FzZkIxNFovRHY2MjRlMzBFL2hhR1oxWXdOSnhUKzNtV1Y3OSt5MU11QW00U1FwdTE2MFNPWXdwNzQ3Vm8wb2lUWFhIOG1WUFlQVUN3U2JaczlJUHJEU3lhTE5YMzlQOS90WXpWaTdwYWsySWhRLzJ0bmRpM0xTa3NhdldCN1NRYlF5ZEhXTlNDRTVQOGJaME1GK2ZqeDQrWExsNFZDSVNIRXJMWnI3WmE5MlJyS2xyTUVnSXFtd2RPcDFkeGJrSmVWOUNsRUtCUmV2bnpaME5EUXlVbEJoMDBBQUFDb2tpcE5KbFcrUGp4L2xKV1dSQWk1ZCtHZzc4bmRLNDQ4ck8zMHJSdlJvYlhUQy9KeVBMeUh5WDRQSjRSMDZEOGhQVG4rM0o2VmF5ZDFYbjA4VUxaM1QwRmV6cVBySis2YzJ4ZjE3amtoUkhZd2tZR0p1ZlE3YldPUExpdVBCS3laMVBubThaMzNMLzdOejgvVk5UQmU2SFBkMHJaT3hUMnBXQ1JhTUxCSlVtd0V2YTdaMEZrYmI1L1pXNUpGN3FTV0hyanp6NWE1VWU5ZnBIMk52YmgvYmF0dVF4WVBjYU4vZXJReGkzWjJIdkt0M1k5VkRYdXZ3Vk92SDkzMjk3cmZOcHg5WHZUTCtmRnQ4NzkrK2F4dmJEWm1rWUxtT09uSjhmazVXVnllZHBHbkVOSmRvdktLZkdrWGk0UWlvU0EvUjBHU0pTVVNDcDc0bnJuNXovYUl0OCswOVF6SEw5dmJvZitFWWE0OGlxS1c3ci85NE5MaFk1dm5iSjg3K0o4dDg5cjBHdFc2NTBpRmpabWtObDBJb3lRU0UwdGJKZWRJZVhRZjFzQ3RBMDliVjNZblB6L3Ywb0YxVjQ5c0VSYnlDU0h0K296bDZlak42ZU5jL0dYK1krbisyL3RYVGtxTUNYOGZHdkErTktDV1U5TTF4d09aTEphbjk3REhOMCsrZUhqandPb3BNemVmcHRmSWk0OTh6K1ZwMVhCc1RMODNQemY3MDZ0QXVjKzJRZ1ltNWtzUDNJbUxlQ2M3Nm9yV2RkZ002NXAxZHk0WTl2SGxrK1dqdmlWUTdmcU1IVEYzaThLK1N5b1FIL2toS1M3U3BsYTlhclcvZGNIbjZlalJZNzYrUzBNbWxSQUpoVDVMUnRITE80NWFzRjN1QjBWUlZOR1djRXdXYSthV014dW05M2dkZU9mV3lkMWZ3bC9QMkhCQ2JwRys3OUxXTTZCbjhKWHFYVkFxdWJtNXQyN2R5c3JLSW9Ub21OalllL1JESUFYd00yQnJhRHA0RHN6UFRNNUpqc25KeWJsMTY1YTF0Yldob2FHNjZ3SUFBQUJWcUFTWlZKTzJQYXZWZHFMYkxXMzV2Vy9JL2NzbGZHTWRaN2RWeHg3UjgydHExVzhpK3kzeDNvV0Q5SVo5d3hadmd1OXYrYjN2aGpPaGVrYW1mcWYzQnQrOXFHZGtPbkxldHFJWEhEQjFSZHJYdVBzWEQ2MmIzSFhOOFVBZGZTT1JVTGgvNWFRbnZxZnBnVHo2eG1aZWc2YzFiTmxwOFJERncwQzBkUFh0bmQyZTNybkF6OCsxckdHL1lQYzFoWUZVT1Q0eWk4MGVQR1B0bnFXanV3MmYyV3ZjQWswdG5VK0t1bHgvZnYxVUxCTFZjR3hVTkErcTM3VE51dFBQbnQ0K2YvblFobTdEWnhxWldkVnhicDZUbVVZM05aY05wMmg5Snk3MXYzd2s1bFBZRTkvVGN0TURVeE8vM0Q2emx4QXk0WTk5eFRYOVliSlkwdm1WVXZSb281YWRCeGJ0Y1g3OTJKOUhOc3hVZUNteFNQUTIrSDdRN1hOUDcxekl5VWpWMU5McE5XNkI5Nmc1MGpGRXREYTlSalhyME1mdmxNLzFZOXZPNzExMWZ1OHFTOXM2emkwNzFYWHhxRmJIeWRMV1h0cExLOGp2M05YRDhqTTlTKzYzRFNmb2tWQmZ2NFRUZ1pTSlpmVnhTM3hjV25jN3ZuVytVTUF2NFhYcU5XbTk1ZEpidjlNKzUvZXV5c2xNYTl0N3REVDdtN0RzcjFrOTZ3WDZubW5lb1cvTHpnUG9odGtOM0RyUWo1Q2JsVDY3bDFOdVZ2cW1DMkd5WXdPTFkybGJSK0huOC9QcjRNYzNUdEtyQk5DWUxGWldXbEpZMEIzWDF0M3BMdWtLVmNUZk1pMGgraU1oUkNJUkN3V0ZkQUd1cmJ1N3R1NWV3dXZUK1BsNVcyZjFvd09wTGtOLzZ6eDRxdXpSeHpkUFhmaHJkZmVSc3oyNkQ1TnJyNmFoeVp1LzYrcTIyUU5DSDF4OS8remg3TjROaHM1YzM3N2ZlQ1hMVnNyUk56YW4yM2lKUlNMbE0yU2h6RzdmdnYzaHd3ZENDSWVuVThlOUwxY0gzM2dCZmhZY25rNmRWbjNmM2pwVW1KZjUrZlBuZS9mdTllMnJlQUkrQUFBQVZER1Y0TXRQNy9FTHBkc2NydVozVjdVWGk0UjB0eURwL0xKK2s1ZkpucENibFJIa2QxWkxWejgvSjh1bVZyM0dudDBPclptMmUvSEl3VFBXSHRrNGs4RmdqRnU2Sno4M1M2NUx0MFFzOWp1enQ5L2taWEVSYjhQRG5tNmEwWHZwL3R0c2pzYm5OOEdGQlhuV2RvN2RSc3owN0RGQ2c2c3A3WEV1bFplZCtlcUpYOEMxZjE0K3Vpa1dpUmhNWnVmQjA0Yjh2bzdMVXp3UnFYd2Z1V1huQVEzYzJrdURtSEZMZllwZVlXd3JrNXpNdENtci95NjZuQm10aFZmL0ZsNzk2ZTE1Tzc5RkNYdVhqWk9tZTFJNitvYWpGbXhuc2xoeVBiQUpJU2FXMVpmc3YvM3E4UzNwckwwS2N1M0kxaGNCTno2OUNxS3pRa016cTc2VGxuWVorbHR4bmRlMWRQUjZqVnZRZGRpTVFMK3pqNjZmZVBQMDdxMlR1MitkM0UxM1Z0cmxHNm1oeVNPRVpLWisvWkVXM1lYOGIwMnNhamcyR3J0NGQ4ekhWNE5ucktGL3VVTm5iUmc2YTBQSkw4VmtzYm9PbTlHbTU2aUE2OGM3RHZqL0luM0dGalpEWjIwNHNHckt3ZFZUNmpWcC9jVDNOSjBFMFVkMTlJM3NHN1o0ZXVmQ3ZoVVQvamgwditTSkNTM21ZOWpUTytlRC9NN0ZSYnlqOTlSdjF0YlRlL2pUMitkZkJOd0k5YjhXNm4rTnk5TnlkUEZvNE5haHRsUFQ2dmJPT3ZyLytkcGY3bi9MVWszYTlxamZyTzNiNFB1WEQyNG83aHpsQklYOFZlUGEwNy9mRHYwbmpKei9uMVJhSkJTZTJyNDRLUzd5d3I0MTdsMEhFeUxmOGwrRHF6bDN4NlZqbStkY1A3b3RMenNqNFByeE5yMUd4WHdNV3pXK3czZHZQZUdQZlMwN0QrQndOWVdGL0l5VVJLVlRMS0dNM3I1OWUvZnVYWXFpQ0NHMkxsNUcxUnhMKy9rSGdJckRZREFNcmVwVWQra1lIbkJXSXBFOGVQREF3Y0VCTS9nQUFBQitCWlVnazVMMTI0YmpTbzVLeE9LNzV3K2M5VmxlV0pCdlpHN2RiYmppNFRPK0ozWVdGdVMzN2puUy8vSVJRa2pud1ZQZmhUeHdkR20xYmZZQVlTRy9lY2UrQjFkUHRhaFdhOVUvajJYZjlmTHhyVU5ycHAzWnRXemRxWkFsdzFwR3ZYc2UvZkZWYmFlbXZjY3YwdVJwdTdieFZ2Z041OVlwbjd2bjluOEpmeTBSaXdraERDYXpoVmYvZnBQL2tNNHdVczBqeTQwTXFtaWUzc09LTzFTL2FadjZUZHRVZEFHQ1F2N3JvTHM4YmQzbUhmdDZkQi9tMnJxN2RPekpyb1VqQ3ZLeU93MmFNbjdaWHJyUHNaU0dKcTkxanhHdGU0eklTa3QrOWZqV3UyZis3NTc1dCswOWhnNmtwQnA3ZHYxdHZmd3ZwYkFnTHlNbGthUEJOYlpRRUNoTTZXUkxOL09TYXRkbnpJOC9wcGF1dnRlZ0tYSTdPdzZZOU1UMzlMc1EvKzN6QnI4UGZjam1hTWhPdmhzK2Q4dnpnQnZ2UXZ6dlhUall2dTg0NWRjWENZWHhrZS9EWHo5OUYvTGdiY2lEak9RRWVyKzJub0ZicC81ZWc2ZldjR2hJTno3L0V2N0c3NVJQb04vWm5JelVWNDl2MGVPejZEVFF4TEs2b1lsbG0xNmo1T1lBbHNzSFc0ckJZSXhadEhOdTM0WlhEMi8yR2p5MURCOTREYTVtcTI1RHc4T2U5aGc5ZDlqc2pYSkgvVTd2b1Zjd0hMZlVSMkgzTjBJSWs4a2NPVytyUTZPV3AzY3RtN1hsTEp1aklSYUxsTThxcFltRUFrS0lrWmwxVW14RWVsSWNNcWx5bDVPVGMvNzhlYnFObEZFMXh4cXVuZFJkRVFESVl6Q1oxUnUxVDR0K2t4NzdYaUFRbkRwMWF0NjhlWHA2ZXVxdUN3QUFBQ3BXSmN1a2xBaTVkL25FdGdYeFVSKzRQTzBCVTFkNGo1cWpjQlFTUHovMzV2RWR4aGJWNnJwNjBwa1VJV1RXMXJQOC9MeWsyQWh0UGNQZk5oeWYzY3ZwNDhzbkgxODhjV2pjVXZyR3UrZjJFVUphOXh4cFhxM21uRDh2YUdycDJEbzRFMEphZFIyc3BDckh4cTBPclpsR1VWUzFPazd1WFFaNWVnODNzYXl1NGtkV2pUL25ERXBKaUM2NlB6c2psUkFTKy9sdGNmTVp2VWZOY2V2VVQvcFNJaFlQYWlqL3NhUkhOenk2ZnVMeHpWTUtEOG5wUG1KbXpmcXVUczNhMHV2NlNUMjRkUGpoMVdQYWVnWWo1bTV0MkxMWTc2WDZ4bWFlUFlaNzloaXU4Q2liemFHNy84aDYrZGgzKzl6QnRlbzNXWGM2cE9oYlZEa2lnOEZnVEZ5K2YyN2ZobStENzlPVDNXUkhoNWxaMS9BZU9mdkN2alVudHk5eTY5aXY2SVBRUkVMQnlySHRQNzhPcHVNU21wYXV2bk9MamkwN0QzUnQ0eTAzUWE5NkhhZHhTMzFHTDl6eDZvbmZpNGZYWHorOW14RDFrUkNTa1p5UWtaeWdvMjgwNFE5bHE5ZkpLZHNIdTFydCtzM2E5dzd5TytkLzVXaCtUcWIwcjdza3VnNy92ZHZ3MzdzTW5XNVh6NFh1Qnk4ck55dmovRityQ0NIdVhRY3IrZGpRM0RyMWE5YWhEOTBzdjNhRFprZURjMlNQam1pbVN3aFovYytUNnZZTnBEczVHcHIwVE1tazJJaUVtRS8yalZxVXZITDRMckZZL1BUcDA2U2tKRUlJVDkvVTNtT0F1aXNDQU1VWURJWmoyeUV2cis3T3ovaWFucDcrNk5Fakx5OHZWdWxYalFBQUFJQktwQ3BrVXNseFVic1dqZmp3L0JHRHlXelhaK3pBNmFzTVRTMkxPL25pL25VNW1XbURmcHNwdDhLYXBwYjI2SVU3NkdZdW5ZZE1PN3orOXhQYkY2NDQ3RThmalkvODhPeitGUmFiMDJYb2I0UVEyYXlxS0NhVHBXdGdyR05nVEFpeGRYQmV2TS92OCt0Z0pwUFpySDN2OGdxa1N2WEl0T0M3bDQ1cytMMjRvN25aR1lTUWRaTzd5b1U0VXExN2pod3dkWVdTNjBkL2ZFbkhFQXJ4ODNPTG0vV1dtZnBWYmsrMTJ2TEQ5WE15VTlPVDRyVjBEWXIrQUxNelVxVGpkNlRlaFQ0TXVIb3M0T294dWYzUEhsd2xoQmlhV3AzWlhkTHBYZTVkaDdoNGR2M3VhVUpCSVNHa3VKOWVVZTlDL00vNC9GSENrNVhRTXpTZHRmV3MzRTVMMnpvRHBxNzRaOHM4dW42NW96M0h6cjk5OXEvczlKUnplMWJJelZDVFluTTBuRnQwL1BEOEVVZURXN09lYTUyR2JzNHRPanE2dEdLeTJIUU9LQ2hVM1AzS3FYazdwK2J0NkRRcTZ2M3oyTTl2b2orK2F0cXVsNTZSYVVrZXB3d2ZiRm10dWc0SjhqdjM0dUYxVzRlR2RCaEtDQkVKQzhVaUVVZURTeGN2S0N5Z0pCSU5UUjZEOGY5L0F0QXpCS1VMRk1vNXVYMVJUa2FxdHA2QndqWnpSVW4vMmNKa01oWE9UOVRRNUJYZGIyM24rUEtSYjN6ayt4SS9McFJJWGw3ZW8wZVBSQ0lSZzhtMnF1ZXViV1NoN29xZ1BDbGNlUUFxTDU2ZWliV1RSOFNUUzJLeE1DZ29xRm16WmlZbWlpZmRBd0FBUU5WUUZUS3B5SGVoSDU0L01qUzFYTFRYbHg2N1ZKelV4Qy9Yam03bDhyUTY5SnZ3L09IMW9pZlFNN3c2OUo5NCtkREc5ODhlUHJ6NkR6ME43ZmkyK1JSRnRlazFpbTdQckp5WmpkM0JSNm5TbHpVY0dxNmQxRmtpRm50Nkt4NTNVd1lsZjJRcGZuNXVTa0tNOG5NeVVoS0xPMFEzTlZmaXR3MG5CUC8yUzVMMTZvbmYrYjJyYkdyVksyNmtqUGwvRjdsanNsaWJ6citVTzRmdWNlN2kyYldFUGM3akk5OEhYQ3QyYWxoY3hEdHBSNlR2c25Wb1ZLSk1xcEJQQ0dFWDM5NWJUblpHeXJzUS94S2VyRVJ4Njd0SlE1WmJwM1kzYmRkVDlqc2JUMXUzejRURlJ6Yk1mSEQ1U1ArcEs3UjBGTStNNkRGNmJnTzNEalhydTNJMHVEc1hERnM3cVV0cGF4dXphR2YvS2N0TDlaWXlmTEJsMmRWeklZUjhDWCt6OU1DZEVYTzMwRHYzTEIxei8rTGZVOVljcGh1Y0xSL2Q1bDJJLzVKOWZvNHVyVXBXMHZNNzUvWVJRZ2JQV0NkZFE1TnVHSDlzODl5bTdYb1dYWmV3Ykd3ZEc5RS9nWEs1R2tnRkJBUWtKaVlTUWpSMWphenJ1ek9ZcFJ0ekVSNzJOQzg3UTBmZnFIYURabktIdm9TLytmSXB6SzZ1aTVXZFF6bkdJdno4M0VjM1RuYm9ONzY4THFoUWJsYjZ1MmNQNlcySFJpMkxXM1RpWnlhUlNPNmRQM0Q1ME1ZbCsvem81U09nT0RtWmFjbHhVZlIyRGNkR1AvTkNDZ3dtMDlMUjdldUhvSnlVMktTa3BFZVBIdlhxMVV2ZFJRRUFBRUFGK25uL3U0UjJZTldVRndFM2xKOUR0NDdPeVV6Yk9QMDdYdzRucmpnZ0xPVDNIRHRmK2FnTkRhN200QmxyZlJhUE9yeCtScjBtbmxIdlh6eTdmMFZUUzZmL1pBVURXMDV1WDN6am4rMUtya1pSRXJxWjFJenVEc3JMYyt2VWIrcWF3K1g3eU1zUCs1dGEyUkpDM0xzTWF0YStsMGdvZVBuNFZwTTIzbktuVGUxVUl5Y3pUVzVLRVNIazRkVmpycTI5dGZVTXZqc0NxR1k5RjRYN2srT2o2UnlraEJGQXVlalFiNEpjaC9VenUvKzRjM1pmdGRyMUYrNjVLYmRvR3UxTCtKdDFrN3VJUmFMRisyN1oydjgvRGVGcGw2aVpSV1pxSWlIRXdOaThCT2NTUW9oVDgvYnJUaW1ZNVVkUmtwMExoeWRHZjdLMmM1eTY5b2pzV0I2RkZQNWUwcjdHWGZuN1cwZWsxNEYzcmgvN3MvdUkvOFIyWG9PbXBDYkVlSStlVzF3Z1JZL2xrUnNQcUtOdnhOUFcvZDZURVhyQ0p0MWRYbFlGZmJCbDBhdlhaYWNueSs3a0YrUVJRcjdiVDEwaGtWRDQxL0x4bEVUaTZOS3FRLzhKc29mdW5OdC8vK0toNExzWE41eDlYcEtvK3J2c0c3WWdoSVMvQ3BLSXhVek1WU2tuc2Y5ajd6emptbGk2TUQ0SlNlZ2RFVkZFRVNzZ0ttTHZnQW9XeElJb0loWlFRWXFLb3FCaW9ZZ0ZHNG9vSW9nRks2aUloV3BGaWhTcElrMTY3NlMzOThONFkyNGFvWGl2M25mL1B6NGtzek9UM1d5eVpKNDk1em1WbGE5Zi8zQTMwNXl4QWlmUlkyK2FzTk11aFprZngrblBQUnJ5aG1QVC9VdUgwK0tmeUE4WWREbW1uT2RWUlFBa1F0ZDkvOE9tVy9mTEtmMHRicXVzSU5OMzU5TFdoaG9xbVdSczZjaHZ1TCtibGZvbzNXV2JYSHFuaFRHWnpJdjdMV0dKU2VVaHd5OUdGL1YwaHVkaDV4aDArdkxOZTN2eDZ2MUYwc3Q3MTQ1dEJ3Q2MyMnZ1ZGZ0VFQwOUIzMkhRNllTdURoS2hrOURWUVNXVFJtaFAvb2QzUUVnSVhSMUhOODJ0TE00REFQRDhKSGZMUDN5NmNlSlN3NmNzeVk0T0JBQWtKaWJxNmVtcHFTRXVld2dJQ0FnSUNQOVpmbmROcXIybG9kdm9IZ2lOU3VtMnAvTGdZVk1OVjY3Y2RyRGIyZWFaV245NGZpZjdVK3hKaCtVdDlWVUFnTFdPbmp4alVrVEZKZmxWYzRQRjZadnJxdUJqQ29rZ09IY1BMdmo3OTVEcE5DcDhJSUxCTUptaTN0c1hGMlorZFBBSjQybVd4SkZTbEJyLzVMcW5mY1ExYjYvYlNmMW9nOVV0SkVJWFJ3dDBOYUxUYVB3MmNTQXFMc0h1UVBUNVRWVDhveUJSY2NuZGZnOTRHa2gzdERUZThIR2cwMmp6Vm16cTFqQ0lKMlVGbVFBQUZmV1JRdmFYa3BXWGt1V3hnSGw4MWF2Mit6ZHhTV21YQ3hGRE5NYXkybWxVaXZDSmdkYzk3Y2hFd3VnSk0wWlBuUGtzNUhUNGViZngwd3paMVVZTUZzY3ZhMDhBNWp1UExWN3ZJRXhQL3dNYnVPUFVmdEVIbTUydTloWjRtNTI5c2I2eUJBREEwM3UrV3lLdWVaWGxaMGhJeXpyNjN1Ykk5bDIrYVc5YXdwT2lMOG5uWE13OWIzM3MrM3BZZGRnbytRR0RXaHRyQzdPU3h1ck5acldUQ0hnVUN2VXZXc1g5dVRDWnpCY3ZYcERKWkFDQTRqQ2RBU040RnhWbGg0anZGRko0YmFqKy9qbnhHUUJnb1lWOVQ4OCtsVUoyczVoU1hWcFFrUEgrYU1oYk1RbEoxcWJCdzhlSVMwcTNBbkRiYjkrNHlYTjVSZ3UrdW52cGZkVHQ5K0IyWWVhSGZSZWY5T2lsSVE4dWVVQkJDaWJNdnJ6cnY4U0tiMlkzTjNmT0hYZ2FmQkplU1V3Mk9MRnZTbnIxZ01sazhCOHFpS21HcTNyMFRzNDBXUmYzNkZwKzJ0dlN2UFJIVjQ1Wk9IbjE0a1V6M2tiak85dm9OQ3FOUnFWUktYUWFsZjdYQXhxVlFxUCtlRW9rZEpMd25ZU3VEaUsrZzlqVlFjUjNFdkVkckhCVWVOa0pTV3JscC9JVE90dTN6T3BUcFpGeGsrZDZCTWYzWWlDRHdiamd1ZzRLVWdDQWdzL3ZrbU1mVHpOYUpmd00vOHJwVmhxbW96UmN0Nm5zQzRsRWlveU1kSFIwUkRJMEVSQVFFQkFRL3F2ODdwcVVvKy90bmQ2aGd2dWt4ais1NUdZMWZPekVZemZmQ2U0cEtpN3BmRHBjeUxXOTA4azdCOVpPTGkvOEFnQ1lNR3V4eVFabm50MVdibk5mdWMyZDN5VFBRczdjOXRzM1FGVWRneE90L2Y3TnpOYWRJOXFDbTM0L1pOWmpEQmFyUFhWQlllYkhLeDViNVpSVXhzOHdFakN3c2FZODBHTXJBRUJubXFFd2doU2RSbnR3MmNOMDZ3RUJvVGZDd0tEVG9RODBOMG12N2llOXV0L1RDZXNyU3krN2IyUXltWFFhOWVhcFBaUG1MSmswWndsN29rZFRiWVh2enFVMVpZVnFJN1czdVB2M1lwL2JteHV5UDhWQ0YzWnBPYVc1eXpmeTh3NFh6TmZNanc4RGpnSUE3THhDMkFXcDVyb3E3KzJMWmkvZFlHYnIxdTBrTWZjRDA5OCtSNkhSV3c1ZUdqeDhURXJzNC9xcTBvc0hMRS9jUzhNS25WcjRLL2gxSCt5bXVrb1NvWXZKWkQ0T1BBNEFHRFQwcHpKSUluUlZGdWVKWUxDcTZxUDRUZlhpOXNVeEUyZHFhT2x4dEJkbHAwUUcrUUFBYkE0RmNNZGtvVVZFSEgxdjcxdXBXNUtiRm43QnpXcnZHY0U3TEF5VDVpNk5meFNVSFBPSVhaUEtUVTI0c0cvZExKTjEyNDhGOWYwbC9xK29xcW9xTFMwRkFLQ3hvc1AxVGREZFplMUYzenIvNVBvSmwvTVJQRzNGT0hnYTdNdGtNRVF3MkpuR0Z2aU9OZ0U5eGFWa09BUk5MRTUwM29wTmQ4N3VMODFMditDNnp0WC9LV3U5alJNVHQvY0s5ZGc0aTBvaFgzS3pPbkgvTThlNi9kdVg1TERUTHRBTmVzYmZvMEdGSk9iK2xjZFh2YUR4SEFxTnJpa3JERHZ0SXFzNFVIQzlEblowcGhwRWg1MmpVU2szVCs3Q2lZbXpweGxlM0w4ZXhnWDNncENrVmd5MkIxZE9GQXBsN3huaVlxYUR4WWtLZnorQWcxZmhsMWp5WEY5Z01oaWwrZW5hVStiejNzcGs5dnB0Z1RBWXZSeCs2N1JMNXJzWEFJREJHbU1KWGUydERUV1gzS3dVbEFlUDB1VmRkWVNiZitWMG8wVXdtak5XdEZSK1pkREkzNzkvTHk4dkh6YXNIOEpSRVJBUUVCQVFFSDVEZm5kTmlsL1pkZTQrS0Q1Mndod0lIMnhTVS82TkZZdFJWWkwvTmVNRCswSlJHSEpURXU1ZFBBZ0FzSFk5cDZBeXhNTnFWckQzVGxGeHlkbExMUVdNNnZkRFpzZDg1N0dxNHJ5VXVBaS8zYXVPM1h3M2JBenZ3QUZDWjd1di9aS3U5cFl4azJadFAzcXQyMm5yS2tzdXVxNHZ6a2xkc05LbWo1b1VBSUJiSGVob2FXeXFyWkNTVlZBZU1weGpVM3R6UTNOZHBZRFpsQVlOM1hQMlVWckNrN1NFcDE4K3Z2N3k4WFhJQ2FmQnc4ZE1uR015YWM2U2p0YW1HejRPSFMyTmd6WEdIZzZLN1YyR1Y2aXZNNFZFaENFNW9iN080UmZjWmhxdlcyenBPR3kwTHV3d1NIMFVFZDhoV0JKcXJxczZ2M2N0ZzA0MzNicWY0eVoyU1c1YWRkblg4QXZ1WGUwdFZudFBDNWlrT0RjdDdQUWU2QVkxZk94RUFJQ3RSNkRYdG9VVjMzTHVubmV6ZGozYmk2UHJMMzdkQnp2aDhmV3dVM3RZVCtldjNNSjZuQnp6aUVvbTZVdzN4SW1KOHh1ZUdCRWM2dXZzZnZYVmhKbUxXSTN0elExK3UxZlJhYlRaeXpiTVdzTHBFdzlSVVJ0aHRmZjBkVS83NXpmUDZrd3puREJyc1pBNzNGUmIwZDdTVUZkUlhGZFJYRjlaVWxkUnJEZHZtZVZ1MzVuR0Z2R1BndDVGM1ZybjdNMTZCK29yUzhoRWZFdER0WkNUSTBEb2RIcHVibTVIUndjQVFHSElhRW1GYnN6eU8xb2FJNE44T2xvYWoyOVpzTzNJMVhrck5nbm8vUDFyVnR5aklCaXY1MlRTalJweTZYVVpkM2FuNlJiWGt0eTA1SmhINlcraUhsMDV4dTY4TmtwMzJoS3JYVkdoZnVYZnNpT0R2TmszMVZlV25uWXloY0doRzF4T3oreTVKdlVxL0hLSWp5T3NMdW9lK0FvdEluTFlhbVpMZmZVbE42dHV5OGl5R0QvRGFLZlB6WXY3TFprTVJ0RHhIVGhSY1dpODJJKzRXVXdSMHZXUFNpSFJhZFJncjUzQlhqdTc3V3l3eW1iVGdmUHNMVHJUREw5bWZNQmdjUngvV0p3b2ZFQWk0b3UrSk1QOGQ0V0JROFFrcE1Ra3BNUWxwY1VrcE1Ra3BjVWtwTVFscEdHTE1KVWNaaHBiekYrNVZaampZbkgxcUcxak5ZK2F0c0x3S3Z4eTlLM3o4UC9nb1dzeDlWV2x4N2N1b0pDSXB4eVhlOTlKRnRLRTZ4ODQzVHdSbDFGVUdxYmRVSnhPSUJDeXM3UFYxTlNRQW53SUNBZ0lDQWovU1g1M1RlcGZnVUltUFEzMmpiam1RNmRSUjJqclU4akV5cUxjbzV2bnpWK3gyZHpodUlLeXFqQ1R2SGw2TStqNERocVZZckxCZVlxaEdRREF3U2ZzZ3V1NlMyNVczNzltV2poNS95dEJLeWdVYXFmUHpjcVN2SnF5d3BNT3l5OUVmK05XQ2hoMCt0azlheXFMODVTSEROOTdJVktBaWdlWFJ1bHZuNGRmY0NmaU80ZVBteVJrMm9zQTBDSWl2dmMvY3pSQ2ovT0pzNDJGOURoblJ3U0QwWmxtb0RQTllJdTdmMmwrUmxwOFpHckNrOHFpM09xeXI4OXYvdEJvNUpSVURseCt6bUhzd3MzaTlRNGN5V3NVRWpIWTIrSGp5M3NBZ0cxSHJpcXFxTDI0ZFQ3N1UyeENSSEJDUlBCWXZkbkdsazVURE14TzNFc1ZQRE8rbzgzSHpyaWx2bnFxMGFyMXUwNXdiSjFpYUdickVYanQ2TGFvMERNVUVtSEx3VXM4c3hpYWFpdFBPU3lua0lnYVducHJIVHhoNC9nWlJyT1hiWGdmZGZ2RnJmT1Q1aXpSbVdZZ2VFLytSTVpQTjRMTFYva0Jnd3pYYkZ1MjZZZnBTVWRyMDRQTFJ3QUEvSUljSWJEb3BLekNUNC9ucnZiV004NW1MZlhWQXdZUDIzcndzb0N4UnVZN1ByMSttSmVhZVBuZ0pyOG51ZXhwdkF3NnZhbTJvckcydkxHbXZLbW12TEdtdktuMlIwTGlLVWRUam5rbXpqYUJWUXNIYTR5dExpMkl2blYrMWZaRGNGTmxVUzRBWU5pWWlUMS9ZLzZ2SVJLSldWbFpEQVlETFlKVlZOZkc0THFSUkdVVUJuamQrWFRDenFUMis3ZUFRNXZiV3hwTXQ3ank3TWxnTUlLOUhaZ01ZVk9XK09VYzdUaDJ2U2c3cGJtdTh0R1Y0eVBIVDJQWE5OZllILzM0OGw1TGZmWHptMmVOTFoya1pCVmdhdW9KZTVQMjVnWUF3RkxyUGNzMnVRaTVBeEFtay9ub3lyR0hBY2NBQUpJeWNtNEJMNkFrY2ZEcTZ5UFdjN3JhVy96M1c3WTIxQWc1N1V4amk0Nld4cEFUVGt3RzQ4cmh6V0lTVWxNTVZnQUFndDdXTTVsTTd2NjVLUW5uOTY0RkFOaDUzdERqTWpTRVNFakxzaDVUU0FSdVR6cCtNT2gwbmtuYzNGQXBuQVZEbDIxeUVYeklYek0rZUd5Y0RRQlliWGRrc01ZWUlYZUpIMHFxNnVPbkcvWm9pQmhiVEdpUGdHSGFBQUJwZWFWRDEySVVWWVlvcWd6WnVNOHYxSGRYUjB2ajhhMEwzSzY4R0RKaW5EQlQvZXJUelJNMEJxYzBUTHU1UEpkT0plZm01czZlUFZ0ZVhsNjRRMGRBUUVCQVFFRDRrL2d2YUZJd2RCd0Yrc0ZyZ0VHbko3MjZmLytTQi9TZ21XdHFiZXNSQ0pqTW02ZDJ4ejI4bGhBUi9PSEYzWm5HNnhhdDI4blAwaHNXNmdxLzRQN2w0MnNBZ0pINTlvMS9CYWZNTUY2TEZoSHhkN09LQ3ZWTGpuMjh4dTdJREdNTFlZSkhlTzVucnc5WlRFSnF6OWxIM3RzWDdUaCtuZWVybzBWRUpzMWRXcEwzZWYrbEtBRldXUUNBc3ErWkFJQXZIMStqUlVSV2JqdTQydTVJSDExMWd0N1c5M1NJOFhwSEkvTWRJaUpDZlpJMXhrMlNsbE1VbDVKOWRkZS9xYmFDMWQ3V1ZPZThkTlNZU2JQMEY2elFuMi9LSFkzRkRaVkMvdmdpL0ZIZ2NWak1hSkdGUGN6S25EamJ1S3EwNE1XdDgyK2ZoUldrdnk5SWZ6OWc4REJqU3llRFZUYjhCRHNTQVgvRzJheXlLSGZVaE9tT3ZyZDVybUFOVjl2aU8xcnZuTjMvK2w0QW5VNno5UWprNk5aU1grMXBZOURXVkNlak1HQ1AzMFAyRTJIdGVpNDdLV2I2SXZNUjJ2bzhkNkN6clJrdS80UTBkUDkxOU82RFBXYlNySTM3L0JnTU9ydCsydEhhZEhMbjBxYmFpbmtyTnVuTlhjcHZMSlBKaEo3b0ExUi9STEtrSlR3Tk83V252cW9VQURCd2lNYmRjd2VvRkJLWlNLQ1FpV1FTZ1VJa2tFa0VNaEZQSmhGSWhDNHlFVStuMFFBQTdjMmNIQi9CQUFBZ0FFbEVRVlQxVjQvYTdyc1F5Wm9aMzlubWFEeUM1NEpOUm1IQVFMVVJnNGFPSEtnMllxRGFDQlcxRWF5Vm9ZV1RsOSt1Vlk4RFBYVm5MdExVMWdjQUZHVW5Bd0JHanAvYW8vY0VvYWFtNXZ2Mzd3QUFuS1NNOG9nSndwalJxS2lOOExxZDVHVnJWRmFRZWVmc2ZtSlhCMCtMb2dlWFBBb3pQMElabWw4dU5wMUcyMnVtVTEzMmRiREdXSDVlWmhMU3NqdTlRejF0REdlYXJJTU85eXpFSktRMjd2VkxTM2hpdWVja0ZLUUFBRmljMktDaEkydktDbWN0V2QvVFhGRVNvZXV5dTNWS1hBUXNCWERvV2d6THFVcE5VK3RveUJ0UFc2UDI1dnBiWi9aV0ZPWFlIQW9ReHIvTTJOS3hzamczN3VFMU9vMTI1OXorU1hOTU1GaWN0Qnh2MXlSVy9LeTRwTFRnZnl2c2FHanBtV3pvZ2RHVkFLNTcybkhiRWY2SHVlOS9HR1pvaWtsSXVWOTVxVHI4UjRrVmt3M09qZFhmbzIrZGI2d3BQN1JoaHN1NXgwTGVxUGdIVGpjSEtCUktZZWc0TVdrRmZFdHRSVVZGZFhVMW9ra2hJQ0FnSUNEOEova2pOYW1Lb2x3NmpTb2hKU3NoTFl0Q29kTVNuOEk3Z1gyWnM2TzE2VVAwblZkM0w5VlZGQU1BNUpWVnR4NjhETzhFd2dTb2VTczJoNTNhVTVpVmxCaDVJekh5aHNwUXpVWHJkckw3d3JZMTFYMU9mUFkrK2s3QjUzZlFGbVRqUHIrRmErM1lYMlhhd3RXRDFFZGRjdDlZWHZnbDRORG1zTk11aytjdkh6L2RTR09jbm9yNlNBN1BrZjQ2WkRxTjl2MXJGa2ZqN2pQM3NUaXhrdHdmRVVsME9nMm1LTUlGOXVnSk0zYjdQYUNRaUt3T2tBR3E2cXowaE5UNEp6Q0NRMm5RVUtlVGQvcWxyRjR2WXNmUUlpSTRnZkg4clkyMU5kOExxMHUvRm1VbmY4MzRBTlZHQUlES1VFMWpTNmVKczQyelByeEtpWDJjbi80dVArMXRmdHJibXlkM3E0L1duV3E0Y29xQkdVY1ZRaGpRbFAvNWJjYmI1eWx4RWRCUlcweENhb1BMS2ZZVFBVUmo3TFlqVjljNmVMNEt2eFJ6TDZDeCtudllxVDJQcmh3eldyUGRlSU16UjV4ZGRsSnNpSzl6ZFdrQkNvMGVxemZuYWJBdkVkOUp4SGVTOEoxRWZDYzAxdjNSOHRlQ0t1N2hOUkVSek5aRFArTjNxQlR5c1MzemE4dUxzRGpSdlJjaU9UUTFHWG1saXkrSzJSV3h6NG5QTUZpY2hMU2NxSmdFRWQveDlNWXBtTllxMkRnc3hOYzU5S1JRNjBQaFEwajY2N3VNRmhGaHIxV1gvU251NmhHYnhwcnkyY3MyYkR0eWxiMG5Cb09EMlhQd2FXRldFcFZDbHBKVmtKTDlzZHI1blBnTUNsTHdibjl1U29LQTE4V0ppVXZKS21Dd29zMTFsV254VDk0K0M1dTdmQ1BjSkMybk9IU2tUa3REdFlyNlNGWDFVU3JxSXdjTkhhbWlQbEpscUthQS9OYXBoaXVuTDFyejZmVkRMMXVqSGNldU14aU15dUk4dElqSW1FazlTeHhHaUltSmdROEdqWmttS3RsTlJBWUxhVG5GZzlkaWptMlpYMW1VeTlPOCtmT2JLT2d5Tm5HT2lRQnp3TmdIZ2RWbFh3RUFxN1lmWXIrd045Vldzb2YveUE5UWRUcDFkOWpvQ2EyTnRhMk50ZXd6cUkvV1ZSK3RTeVlTcWt1L3Noclg3VHFoTUhEd0lvdWROV1dGN0ozRnBXUUVCUEFXNTZSZTNHOEovN1dwRE5WMEQzeXBNbFNUdmNQUVVUckh3OTU3MmhnMjFWYThmWHF6SkRmTndTZU1PNGVhbXkzdWw2cEs4dWswNnI2TFQ2RWlUQ0owUlFhZFdMaldUbEZsU0xmRElVWFpLY1U1cVlzczdMbkxUU29PSENJNFRTdzNOVEg4dkJzQXdPbmtYY0daYURkUDd2by8wYVFZRE1iTms3dGUzdkVIQUVqS3lCKzQvSnlqSU9CRzE3TkVmR2RDUkRDaHM5MW5oN0d0eDVVRndxVVQvdXJUelkyWWxOekFrWk5MVTZLWVRPYWJOMiswdGJXRmZCVUVCQVFFQkFTRVA0Zy9VcE9LRGp1WEdIbURvMUY3Nm9KZVQ5aFNYKzI4ZERSY0traEl5eTYxZGxtNmNUZUhvODNJOFZNOWIzL01TM3Z6UE5Rdjg4UEwrcXJTRWRyNlRDWXo1djZWMHJ6MG91eGtsdm1GQ0FZenkyVDlXa2RQbml0ODlkSGpUejVJVDRpOEVYbk51N0dtL00yVDBEZFBRdUVvTGYzNTdsZGY4VlNtK25MSW5XMU5iaGE4QTJRNHVMaGZrTkVWQUdDTHV6OHJlVzNTSEpOaFl5WW9EaHl5MHllTXRaNy9UY2g0OStKaHdOR09sb2IybGdibzlNUkNhZEJRdlhuTDlPZWJhazh6Z0c4MXpNaHJhNnBQaVh1Yy9QcGhmdnE3OHNJdjVZVmZIbHcrWXJEYUZ0cHB2YjRYOE8zTHA5Szg5SnF5cjZ6SUYzRXBtUVZtVzB5M0hwQlRHc2k5RDdLS3ltc2RqcHR1Y1kyNUh4Z2RkcmExc2ZicGpWUFJ0ODViT0hrdDM3d1A5cUZTeUlGSGJLQSt3bVF3WUcwam5vaUtTMGhJeXlrUEhpYUN3WDcvbXZYNlhvQ1lwTFRsYmwrNEZZc1RIVGQ1YmxOdEJUOTdabzRRclJlM0wzQkxMVWJtTzBRd2dpNElVcklLRWxKQ3JlM2JtK3VGWFA3MSszZjVXOWFueU9zbjB0OUVpVXRLMnh5K3NuRHREbzRPcXNOSFozK0t2ZUt4OVZIZ2NlamxEd0RRWWN1bVdXTi85RVAwSFRrbEZkWGhZK1FVQjBySktVckpLa2hLeTBsSXkwbkp5RXRJeTRwTHlraEl5MHBJeVlwTFNzTmxGWlBKOUxDYVZaaVZGT3JyckRQTmtLVU8rTnhMN1lYTWF1Y1pndTlveS80VWUzYlBHdGlpTzNQUjcvWVYrODFwYW1vcUtDZ0FBQUFVYXJEMm5CNk5sWkZYOHJnZW54SVh3ZjNoeWZyNCtweUxPWlBKbEpaWHNqc2VIUC80K2lqZDZXcWFXaHpkYXN1TDdwNTNBd0FNSHplSnc0Yjh5dUhOT2NtOXFaN0dUdXlEcXh3dFU0MVd1Wng3eE4yVFFpWkZYdk4rRXV3TGJ6Wk1uR1BpNUh1SFp3V0dRZW9qdmU1OE91TnNWcHlUV2xXU2Y5QnkybEpybDFYYkQ3UFhCT1FHZzhYdXUvaEVWRndTaHR6U3FKUjlLM1hycTByTENqTGNBMThLY3l4TUp2T0d0ME5KM3VlRWlPRERRYkhDV0RLeDA5WFdYSlNkQWdBZ2t3aENkUDhiVnZwU0REcE5tRDJFRC9hdDBoVW0yazVhWGlrd3ZvcmYxcnJ5b3RUNG5wVktKT0k3aGUvYzFsUjNjYjhsdkx6TER4aDA4T3ByN2pzcktCUnErN0VnRVF3MjlrRWduVVlOOUxESlQzdTcwZlZzdHdGTi84cnBWdFdhV1pyNkhEQ1pCUVVGTFMwdENnb0t3cndRQWdJQ0FnSUN3aC9FSDZsSmNkempsVkVZTU10a3ZXRExHTUVvREJ4c3VuWC8rK2UzamN4M3pGK3hXVURSTkMzOWVWcjY4OXFhNmtyek0rRGl2NkdxakxXb0hxd3hkdnFpTlFhcmJBWGZNMFNMaUJpdXRsMndjbXZXKzVlZlloNW1mWGpaM3R3QUFHcjlyaFA4UXFYNmNzZ1lMRzZjL2x4aGVuYUxndkpnOW1rUFhZdVJsbGY2RFNzMGE0eWJWRmFRQVJQQnBPV1ZWSWVOMWhnM2FmZzRQVTF0Zlg3MkdYSktBeGRaMkMreXNHOXRyUDMwK3NISEYrRkYyU256elg2NFpaT0orUGRSUDZ5c0pHWGtkS1laVGpFd216emZWUENDRFVaUkxkKzgxOWpTTWY1UlVPVDFFMjFOZGVNbS96d1hXSnpvV2tmUEs0ZTNEQjh6VVhYNGFDbFpCU2xaQlVrWkJTbFpCU2taK2IrZXlrdkt5TFBuNGwwOVlodi8rUHFydTVlTXpIZXd2Sk90OXZsTlg3eFdTS2NTTlUxdGxpWWxnc0VvRFZLZnRXUzltUzNmOHBHUU5YWkhPT3kwK09GL1lNUDc1M2VFNmRudjMyVUtoVlNhbjc1d3JkM0s3WWQ0Um80czMreGFtcDlla3BzR0kwMUV4U1YwWnl5MDN2ZlQvVjFwa05yMTk0MDlja1pEb1ZEYmpsNXpYVDF4OG54VFViR2ZTVSs5ODR3VGs1QjBEM3o1S3Z4UzdQM0FocHJ2bXRyNnRvY0RlekhQL3pNcEtTazBHZzBBTUdDWWpwaFVqNHRneWlvcWN3dFNGVVc1cHgxTnFSU3lxTGprZnY5bnFmR1IxejN0UmNVbHR4MjV5bDYyZ29qdlBMdG5EWW5RSllMQjJudUdDSWgrL2RWa2ZYd2Q0dU5ZVzE0RS8rbXMybjVvMVE0UEFmdWpvS3g2N09hN2EwZTN2WDBXUnFmUm5nYWZmQmQxeThMUmErN3lqUUpDV3RpenR6QlkzQXhqaThnZ242d1ByeElpZ29XSnZrbU12RkdTOXhsKzkzc3FTUFVSS29YVW81cHh3bHBXa1RrdHE5aEppWXVBR1pTL2d1eWtXSCszRGRCeGJPQVFqVU5Cc2Z4aXgxQW9sSzNIRmFWQlErOWRQTWhrTXQ5RjNjcjg4TkxhOVZ5MzV1WC8vT2tXazVJZk1IeDhZK2tYR28zMi92MTdVMU5PTXo0RUJBUUVCQVNFUHgwVVQ3dVRYOFR6NTgram9xSUFBQnBUbDJwTTVXMTdLVHdNT3AzQm9BT0E2cU9IMFkvWkdBd1VDdFVMZVlWQ0l0NDVkMEI5dE82NHlYTTRGdGpDVTFkUjNOSGExRzF0NXY0OTVQODJ4VG1wRXRKeVNpcHFBZ3F1Q2FhbG9ZWWxhdENvbFB2K2h3Y05HelZDUzE5dHBIYnYxcGtVTXVscit2dnhNNHpZR3hrTVJtZHJrNnlpTXY5eG5ERG85TUFqTmdzdDdEWDUrRU1KQTVQSlpESVlUQ1lUTFNMeXI2dUsvZjVkL2xlRWdMcktFaFcxRWYvODYvYUN4ckxzdk5jM2FCU2lqbzdPMXExYnhjVjcrUjM1UFNHUlNINStmaFVWRlFDRjFqSGVObEN6bC9id2RCb3RKZlp4aUs5emUzUDlPUDI1UjBQZXhENjRHbnB5bDZ2L1U5MFpDNnRLQzg0NG0wRmxjNm4xbmcwdXA5Rm9OSVZFOUxFenprOTdDd0RZNEhLS0ZSSEp3dFBHTUNjNWZ0Q3dVYnZQM08rUFl3VW43RXhhRzJzNTRxUXFpbkp2KyszTCt2QUtQbFVacXVuZ0V6WnF3blQrMC95TnQ4L0NRazQ0RVRyYldjTlgyTGpOV2JaQm1LcTFGQkp4endxdGhxb3ljU21aczAveVdMZG5zajY4OHRsaERBRFljL2JodElXcllTT2hzOTE1NmFqMjVnYWNtTGhmWkM2N2dJTHZhS1BUYVZpY3FHQjFPRG5tRVF3blBCT1pNM1Nrb01TdXJ2WVdCb09CRXhWbjNVajRtdmtSOFAvOTA5bldmUC9TNFlwdk9SenRHbHA2cTNkNHNFeSt1QkhCWUxuZDMvQWRiWnRueU1PdHdoZi9oVkRJUkNhREFUK0IvUHJRcUpTSEFjZWVCUHZDdk9uUkUyZTZuSHZVYmRVT21JTWZjR2dUNjF6cnpsaTRmcmN2ck5rcTFMNzEwK2tXVEZONVh0WXpmOEJrS2lzcnU3dTcvOGV1VndnSUNBZ0lDQWgvWkp3VWhNTkJwcSt6OVhZUml4TVQzK3gyb1krdnJqSlVVeGc5cTM4UCtiK05wczZVUHM3QUhtV0R3ZUlzOS9CTnJCTVNuS2dZaHlBRlAzZzlFcVRneDhEZUs2U1BPNE5Db1ZDL3pXZnBOL2t1OTVFL1JaRDZ6MU5YVjlmZTNnNEFFSmRWa2huQTIxOWNNQjB0alhHUHJzWGN2OUpTWDgzZWJtUytYVy9lTW5obEdLSXgxaWM4OVlMcnVzeDNMNTdmUE50WS9YMkR5K256K3l4S2N0TUFBSVpydG5FTFVpeHdvdUxEeGt6bzFjRnh3aUZ3VkpYa1B3NzBUSHI5QUdvVEtCUnFzTVpZWTB1bnVzcVN1citzOUxvRmhVSXYzK3dhSFhhMnM2MFozaklKOU5nYWZzSE5ZSlh0UWd2N2IxbEpIUDNIVEpyTnlsL0dpWWx2ZHJ0NGN1Y3lZbGRIeUFtbnZSY0V4UVNGbnR3Rmczck1keDdqVUNoWTBjcFcrbExDRk9EYmE4YVpvY2FPN3N4RkI2Kys0dHh0WG1uT1VOU09meFFVZnNHOXE3MUZWRnhpbXRIcXQ4L0NZQ0dMaElqZzByejB5d2MzcmJFL3NuQ3RYVS9WSlNoZnNuS3VoY1JsaFhabGNaNkFEaGx2bzIrZTJnMEQ0cUNMK1FhWDAwTHErMU1NVmd3ZCtmbUM2M3I0dWYyU0ZQTWxLVVpubXNHeXpmc216RnpVMmRhY2w1cklNZVJYbkc3QlNBOVFrNUJUSnJUVzQvSDRtcHFhRVNPUUt5MENBZ0lDQXNKL2lqOVlrMEpBUUVCQVFPQ2d0cmFXUUNBQUFLUVVCMlBGcFlRWThaTzh0RGZ4ajRKU1loOVRLV1RZZ2tMOUxacVlYYXFXa0pKeHZmajA2bEhiTjA5Q1UrSWlVaE9lUUNWbzFwTDFOb2NDK3UrQWhLV3J2ZVdnNVhSaVZ3ZDhPblNVanMzaEswK0NUZ1FkNTh4REZJWUZLN2RPbXJ2MDFta1hhUG5mM3R4UVdaemJVRlhLc2psajRSNzRjc0tzeGF5bmVuT1g2czVZK0NVcEpqVStNdlA5eTRtempYbk8vem54R2ZSUzFOU1pzblRqbmw3c1liOURvMUkvUk45NUdud1MrdE9QblR6SDduaHdXMU1kMUtRV3IzZGNhR0YveWMycXJDQXoxSGRYWkpEUGdwVTJSdVk3bEFaMXIzdEt5c2pkVGljQ0FJUXNFY3ZPeVljWi9HSS9hOG9LYjU3YW5mbitoNWVUbUlTVW5lZU5nRU9iNHg5Zjc5RkxxSThlYitIay9UandPUHpZNXlUSDV5VEhxNDhhdjI2WHorOXd1akU0TVJubFlZVFdlaEtKVkZWVmhXaFNDQWdJQ0FnSS96RVFUUW9CQVFFQjRUOENsVXF0ckt5a1Vxa29GRnBhYVlnSVZpaExMeUsrTS9aQllQeWpJRmF3Q1FxRm1qamJaT2ttbC92K2h3c3pQL0liS0lMQkxMSGFuZm4rWlh0elBSU2t6R3pkTFp5OGhNeUhUVXQ0Mmx4WEtmVEIvV1NHc1FXM0k3V1VyTUk2WjU4YjNnNlNNdktyN1R3V3IzTVFYTFdnVzZZWXJKZzQyemorVVZCVTZCbENWNGZONFN2MXdnVmJXZTN6eTFrOWdVR24zL0IyOEh1YUJ5MngyZWxvYmJwNmRCc010SEh3Q2VzMlRITFJ1cDJzRkRCMjh0UGVQZ3c0Q2dDdzg3ekJVVzhVOHVEeUVWZ0pWekJOdFJVZm91Kyt2aGNBVDRlczRrRHpuY2NNMTJ4RG9WQnRUWFdzYm1xYVd0NTNVMkx1QjBRR25XaHZybzhNOG5sNjQ2VFdsUGw2YzVkT21yT0VYN0J6UzBPTmtGNVUzU0loSmNOS0creHFiM1ZmUDVXVmRqZFdiL2IyWTlkVmg0MDY1MkxlMDJscFZNcktiZTR6RnB1SCt1N0tlQmNORzlWR2FndFoxS0xmVHpjSGFCR3M5QUMxK3FMUGREcTlvcUtDUXFIZ2NEMk9VRU5BUUVCQVFFRDRiVUUwS1FRRUJBU0Uvd2hrTXJtc3JBd0FnTWFLU2l1ckM2a04wV25VOEF2dXNEZ2RGaWM2WjVuVkV1czlRelRHQWdENDJUN1JhYlRNOXkvaUgxL1BlUHNjQmxMSks2dmFlZ1JPbmlmSUtuR0ZqZHRjMDAwc1dlSFZYZi9lbGVFYk0ya1cxS1NzOTU4bkVib0dxS3JEOWtVVzlqUXFaWjZwTmVzbERnUTg1emtEeTRucFNFaWlsdjQ4ZmkrRXhZa3VYdTlnWkw2anJxSllmc0FnK1FHREh1VCtpQm9yeWYzTXI2THIwSkhhODgyMmZJaStZN1RXRG9QaGtVVEdvTlBWTkxYYW0rdlg3L0pWSFQ2NjIrTlZHYXJKY3ljN1c1dmdneEhhK2p6OXBHVGtCUmxwMTVZWDVTVEhmWHg1NzJ2NmUzZ1N4U1NrbG0zYXUyeVRDMGZoWFJZWUxOWmtnN1BCS3R1WGQvMmpRczkwdGpibGZJckwrUlFYNnJ0cjRCQ040ZU1tcVkvV1ZSK3RxemQzS2V1ejU3MXRvZURrTytFeDJlQzg2Y0I1K0ZoS1ZuN2p2ck9CSGxzbHBHWFg3L0kxTXQ4T1g5RjYvN21lVGl1ck9CQyt5UWNDbm45SmlybDM4VkJUYmZsbXQ0dlNjb3IveXVubUFJVkNTU2tOeG9oS1VJbWRsWldWZUR3ZTBhUVFFQkFRRUJEK1N5Q2FGQUlDQWdMQ2Z3UXltVnhWVlFVQXdPQkVaWlNIQ2psS1NsWkJTMzkrV1VIR3dyVjJpOVk1c094eU9HRFE2VlVsK2NXNXFkbEpzVitTWXZBZHJiQWRnOFVackxLeGNQSVdVTE1Wb2pQTmdQMnBoSlFzZXlFendSRHhuZHpoTmxNTVZyQS9SYUZRU3pmdUZuSkM0UkhCWUFacmpPblJrSFZPM21ZMmJqeGpsMkNkMDBOQnNSK2UzNW5kWGFHM1g4VERnR01KRWRlYjY2cFlMZkxLcWtibU94YXV0ZU1PUU9OR1ZGeGl4ZGI5UzZ4MnBTVThmZnMwOUV0U0RJTk9yNjhxcmE4cVRZNTVwRHR6a1dCcHNyOVlzSElMRWQ4eGZaRTVlMHJwRXF0ZGZabFRkOFpDM1JrTG0rdXFoUDlrL2dPblcwcHhNRlpNa2tyc3JLMnR4ZVB4OHZMeXZac0hBUUVCQVFFQjRUY0UwYVFRRUJBUUVQNGp3TlFldUlnVmxSUXE4d2l5eGQxZlVVVk5WRnhDUUorNFI5ZXVlOXF6dDRoTFNzOVpabVc2OVlBd3BrTGN1SngvTEV5Mzl1YUdSNEhINHg1ZWc2clRER01MNWNHOEYvKy9EeklLQTJRVUJNVW9vZEhvT2N1dC9zRTkraHNqeDArRlNYOW9FUkV0L1huelYyNmRaclNhM1JmOFdjaVpMMG12OWVZdUd6ZDV6aHI3SXdBQWFTNnRDb3NUbmJIWWZNWmk4OWJHMnMrSnozSlQ0bk5URXp0Ym0weTM3dWY1aXM2bjcvVnVieGtNdXBNeDc4VEFQaXBRL0dCVjBCT1NYMzI2Y1JJeVVncXFoTlk2Q29WU1hWMDlaRWpQZGc4QkFRRUJBUUhoZHdiUnBCQVFFQkQrTlRwYW13QUF3b1JtSUFqRHQyL2Y0QVA1SVQxTEVSSW1wY2h3emZhWSsxY3F2dVdJU1VocDZjK2JhYkp1aW9FWlR1d1hWcVluRWJxaVF2MmlRcytRQ0YwQWdISDZjNjFjem96UW52enJYckhYSk1jK2JxZ3E0N2UxOW5zaGZKRCtKcXFoK2p1L2JqTHlTdk5XYk9KdXYrMjM3KzY1QTl6dERBWURQamhncnNjelQ1TkdvL0o4b1FtekZodGJPZzRkTlg2S2dSbDNRRkRGdDV4N0Z3L1NxSlMycGpxRFZUWnI3SS95MjJHSS9JQkJSdWJiamN5M001bk1pbTg1NnFQSGMvZkJpb29wRHg3R2MzalFjYnZVK0VpY21QamwxN3pmUUpoVitsdnhTMDgzTnlnVVNrNTFSRU5KQmdDZ3VMaDQ2dFNwdmRwckJBUUVCQVFFaE44UlJKUDY1MGhMZUtxZ1BMaW55NG5TdkhRSkdUbCtaZWE3Mmx0TDg5UEhUSnpaWCt1aTFQZ25oWmtmWml5MjZKZGxUKzhPbVowM1QwS1pUT1pNWTRzK0hpQ2hzNzJ6clZsdy9lbW0yZ3BaeFlGWW5GQ215Qnd3R0l5T2xnWUFnSnlTQ250N1Yzc0xqVXFSbEpIdmR0cXNENjhhYThvTlZ0dnlySzhrUERkOEhPTWZCVm52UDc5d0xXZXhyYnkwTjc3MlN6WEdUVHAyODRmcGI2Q0h6Y2VYOTZ4ZHp4cXUyZGFMMTJJd0dKOFRuazZldjd5bm5yVy9EN1hsUllQVVIvWjBWUDduZDFVbCtVTkhhbytaTkFzQThEWHo0K0RoWTNxVTZnS2hrRWsyc3djQUFHNm5FN21OZ1JGNlFWSFJENU55dVVHODQwcjZBaHFOdHZjTWFhd3RiMjl1RU1GZ2hvK2Q5T3NFS1JxVkd2ODQ2TkdWWSszTkRWQXlzOXg5VW4rQnFaRERQNzErU09ocUY5Q2hOQzhkUHNoNEcxMVhVU3lncDRMeVlIN0YxTmlKZnhUMDVlUHJicnZCR25iOFVOUFU0aWxTMEdrME9oQ2t5L1RVUkp4R3BhN2E0UUVBWURLWkhYK1pVa0dZRElhL214V05Tc0hpUkcwOUFza2tBcGxFRUg1bWVXVlZCcDNlbzB0aWUzTjllM085NEJnOWZsUVc1MUZJeEY0TUZJeTRwTFJnbGZhWG5tNmV5S2o4aUEwc0tSSEthQjhCQVFFQkFRSGhUK0gvVkpOaTBPa1VjbTkreHFIUkl0eUxFRHFORm5MQ1NVeENhb1BMS1g0RGsxNDlPTDkzcmZxbzhiNFAwbnRVQytucVVkdXlna3pUTGE2V2UwNXliMDJKZTN6MWlLMjhzdXFWdU1vK2FobVFuT1M0MStHWDFUUzFCUXRKdi9TUVdlU252YjE2MUpaT28rRTdXcGRhOTc1WWVFdDl0YWV0RWFHejdjaU5SSDYvczZrVXN2ZjJ4V1FpZnFQcjJXbEdxM2oyU1k1NVJLV1FaeSsxNU43VTJsQmpaNmdHQUdBNXdrSk8ySmtVWmFmc09mdVFaOUVvRnZpT3Rpc2VXMXNiYXVvclN3UzhwY0pBcDFHcEZES0R6bVA5UnFmUnlFUTgrL3FLU2lHUmlmamUxWVNpMDJpSE5zd295VTB6ZHppK2VzZmh2dXp6djhXWHBKaFREc3NYV3RodjNPY25wQmsyNU5QckI2L0RMeTlhdDNQTXBGbFZwUVhlMnhiaFJNWFc3L1pkc0hKcmorWkI2Ris2dXJxcXE2c0JBR2dNVGtaWnZWL20zSC9wR1kxS3dXQi9lQ3ByYU9ubHA3OExPN1VIQU9CMTUxTy92QVJQTHV5elNJbUxBQURJS2lxdnRqdGl1SHBiajY2aWQ4KzdDVmtqTHlyMGpPQU9PdE1NaE5HazBDSWlBb1FZSnBNSjZ4S2kwR2dCM3hHMENPOWpYR0sxYS9yaXRkenRlYW1KNFJmY0FRQk9KKzhvRCtGeHl5SDhnbnRlYWlKM2UySFd4Mk9iNS9NL0dnRC9LWGhZelJMY2h5ZG5Jbk40R3E3ekExNkJNY0xWaU9UZy9ONjEvV1dnenM3b2lUTTliMzBRME9HWG5tNmVTQ3Vwb1RFNEJvMVNXMXZiMmRrcExTMHQvRmdFQkFRRUJBU0UzNWsvUTVNaWRMYjNUa0tDWUxBNFZoRWlTRzVxb3BldFVTK21VaCt0ZS9weEZrZGpVWFp5N01PclRBWURpeE5kNitnSkcwdnowa044blNXa1pkMENvZ0VBMDR4V3FZOGFYLzR0Ty9yV3VlV2I5N0hHTWhnTU80TWh5b09ITzU4T1Z4ckU2Y2hiWGZxMXJDQVRBREI5RWUvcXpxbHhFUUFBL2ZtbS9TSklDYyt2TzJRV0xmWFY1L2F1cGROb1V3ek1sdlROdFZkYVhrbE9TYVc2dE9EbzVubEhROTd3bEtYdVhUeFVYVnFBeFluS0tmSzJOMDZOaXp5N1p3MFdKNm95VkhQaytINU9ITGp1WmQvYVVDT2pNR0NwdFF0c09lTzhzcXVqcGR1QlF6VEcyUndPNk4rZEVSSVJER2I2SXZPUzNMVEhnY2NuekZxc3FjMjdKTk12NWV5ZU5hMk50Y0wwbkdxMGlzUDdPU2M1L295ekdaVkM3bXh0WWpLWlBkS1NjS0xpTUo0Q0FLQ2lObUxoV3J2bk4vMnVIckZOZW5uUHp2T0dnRTgxd2krbHNySVNKbk5KS1ExQjkxQUhyNnNzYVJQdXN3U3Z1aUlZTEkxQy9wb2hhTjNPUW4yMHJyaWtOSU5PaDhYZGhBSGYyUVlGcVhQUHZvcExTbmVid0lWQ285bi9DNGlKUzRxS1N3cm96MkRRcVdRU3pDbERvd1VGOWNCUGU3ZkF5ejQvc2o2ODh0bGhEQURZZmVhK1lJR2VKMHFxNnFOMHAzRzN0OVQvTUNrZk9tbzhUeG1JNDEvLzd3bVZRZ0lBaUVrSU9sKy9HNy8wZFBORUJJdVRIcURXWGx2Q1lEREt5OHUxdFh1ZytpRWdJQ0FnSUNEOHp2d1ptdFMxWTl1VFh2RXJ5ZDA5L083NGlVdkpEQjJwSStRa0pIeG4rYmRzbnB2R1RKcGw3WG91MU5mNThWVXZTVm1GSDB0ZkZLb3c4Nk9rekkvcU1HZ1JFYXQ5Zmw2MlJnOERqczFhWXNtcWt0TlFWZHJhV052V1ZNZnpwM05pNUEwQXdPZ0pNelMwOUxpM2RyVzN3anJpczVjS3FtVVRkdG9sOXNGVjd2WWpJWWtNR3Mzejc5b2N2R0ViZEh4SHNMY0RlN3VqNzIzMkFrKy83cEFoaE03Mmt3N0wycHZyNGRycGtsdjMzcWpURnE3aGw5aUN4WW51dS9qazZLYTUzNzltSGJjeE9CcjZsaU1YTWpjbDRYbllXUUNBbmVjTm1JM0Z6ZVFGcGxwVDV1ZWxKcDdadGZMa2czU09ITDIrOFBUR3FZOHZ3bEVvbEwxbkNLdmdWMkZXRWp4OHdjQlY1YStEUnFXUWlYenpWaGFzM1BMeFpYaGJZMjFMZlRWK0tOOE1PTFNJQ0Z4VTl6c2x1V21OTmVYQzlCdzJaZ0w3MC9mUDcxdzV2SVZHcFV4YnVOcmVLNlNua2k3TXM2UFRhVkR5dHRwN1duZm1vc3NIclhPUzR4TWpiM1RyUG9Qd2k2aXQvU0VxU1NzTzd1bllxSkRUUEsrVC9LRFRxRWMzenhPeXM5ZWRUNk4wcCsxYnBkdlRrSmIyNW9ZdE00VlNWWFNtR1J5K0hzZDZlanJpQy96K3ZuOStaOTZLVGR5U2EzTE1vN043MWdBQTNBTmZhdWx6SGtqRnQ1eUtvcHhaUzliM2FHLy9JTVpNbkJXUzFNclIyTm5XZE5ocVZudHovUUJWOWVOaEg4UWtwUGdOYjZxdE9HdzFrMFRvVWg4MS9raklHNDYzVjF4S3BrYzcwMXhmQlFCUUdOZ2IzMjZYYzQ4RjNMSDc5UHBCWk5BSkFNQ1FFZU1jZk1LRXp5Z1VjT3ovSXRMSzZ1MjFKUUNBdXJvNlJKTkNRRUJBUUVENHovQm5hRkpZVVRGK3QzeHBWREtkUmhQQllGbTVGZHlJaXZHMmFSZzZVa2R3ZERvNzM3NGtIN0tjem0rcnlRYW4ydStGcis4RjNEcnRJajlnMEV4akM2aDY0RHRhTzFxYm9JSHgrT21HT3RNTmN6N0ZoVjl3MytrZENnZFdGT1hDbThEc1B3RXBKQ0tEUVdmUTZXK2YzUVFBR0pudmdBYTNFQXhXRkpZSGVoZDFpMGFseUNtcHlDdXI4clFSVlJvMEZJMUdTOHJJczlmUUlSTUp6WFdWOExHMHZCTEhQY3ppN0pUcXNxOGFXcE5WaG1xeXQzRG5ndlh2SWJORElSRlBPaXlEQVdJQWdNK0p6L2k5N2V5b0RoL0RvVWt4NlBTRzZwOG1yRnZjL1U4NW1sTEpwTnJ2M3dCYnRBS0ZSUFIzczJJeUdQUE5ObXZxVEdGWnEwaEl5N0U3VDZQUmFBZWZzTDByeDdjMjFQZ2YySER3V2t5L3hLWWx4enk2ZTk0TkFMRFcwWFBTM0NXc2RwZ3gxTzF3Y2NtZUxYNTZTdHpEYXpkOEhMdnRkc2JaVE1CV250R0YvY0x4c0E5ME9vMUNJdXd4MVVLTGlGeDg4ZE1XNTlyUmJkbWZZbTBPQjB5WVpRd0FrUGhybGNoZ01CNEdISTI0NnNWa011ZWJiZDUyNUZvdnpMQ3dvdUljRmpianB4dWVpY2lPdVgvRnpOYTludzRPb2NmVTFkWEJCNUlLZzNvNkZvMFdsSXZFZ2tHbi8yMlVjQitlZnlXanM2MnA3clRUaW85LzBNNEFBQ0FBU1VSQlZLTHNsSXFpSEd2WHM4SVBKSFMybjltMXNxNmkrSDMwblYybjcvMGlRZm5mUlFTRGtaU1JZMjloTUJoblhkYTBOOWVMWUxET3A4SUZGSjZqa0loQm5qdEloQzRVQ21WOTRMeVVySHhmOW9STUpEUldmd2NBRE9JdjZ3dEFnT3RUUlZIdWk5c1hZYlRkZ1lCb0RvZDFCb1B4RDRkWDl4MnB2NzdYTUVVWEFRRUJBUUVCNGIvQm42Rko3ZlFPWlNrYUhKeDBXSjcrSm1ybE52ZC9QVGJCZXYvNWl1TGNyeGtmT2xvYUFRQVMwckx5eXFxdERUVzEzNyt4cEkxMXpqNDVuK0xlUFF0YnRta3ZURFNvS01vQkFBd2ZNNUY5cW1OYjVoZGxwN0NlWG5MZkNOald1VnZjL1JldmR3QUFKRVlFdzRXSHd5TGVkY0ZEa2xvbFplUldiVCswYXZzaDJNSmdNSHp0bHpUWFZlb3ZNQjJoTlJtRlFuRzhzY0hlRHRWbFh3MVcyYkNjUjJITHJ6NWtGaFF5eVcvM3FvTDA5eklLQTV4TzNoVmNqNHhHb3daNzJwZmtmY1pnY1dQMTVuQnNiVzJzZFRMaDhTdi9oSjBKejlrU0kwTVNJME5ZVHhldDI3bjE0Q1gyRG9vcVE2eGR6d1ljMnB5VEhQL2srb21WMnc2VzVtZmtwaVFBQUloLzJRay9DL21iT1F2TUxHT3ZQVFRMWkozQ3dCOUJIS254VHk2NHJtY3lHTE9YV3E3Y2RwQjlvS2JPRkFFSHprMncxODZpbkJSNEF4OEE4Q3prOUp1bm9RQ0FWZHNQUHdzNURmdnc4enlPRGp2MzhlWGZpcFFmQzMzTHZ0akc0a1I3ZHc4Zjh1dHkyZUM2a2FYWXNpKzZvR0d3alB3QTlzYld4dHFMcnV2ejB0NEFBTXhzM2RjNWUzUFBtUmdaQWxWQ0FWQklCQUJBMHF2N1dSOWVjV3g2ZGZjU0FFQjc2Z0xuVTNlZmhaenAxcXdIc25NaDc0SmNMSlp0MnJ0ODgxNWhwdnJIb05QcGFJRm1NZjg4ckRncENYbmxubzdkZXVqeTFrT1hCZmVwcXl4eFdhRk5KWk9VQmcyRlh6UUxSNjhWTmp6cXdmSEVhdThabUpFbkRCSFh2Q3VMY3FYbGxiYTQrd3ZUbnp0eVUweENDbGFkaXc0N0p5RWx1OGIraUREek1Kbk1TKzRib1RTdnBESzBwNEpVZVdFMno2cHpmU1RzdE11dE16dysvNnhjU05mVkU3aTNzaEpzaGVHKy8rR2NUM0VBZ0tFanRja2tBcnVKR0RzVUV0RnY5NnB2V1ovZ3QxSjdTamVtVk4zeUpTbUdTaUhENjNOSFM2T013b0ErVGdqQmQ3U2RjVFlqRS9GWVViRjlGNTV3Q0ZLRXJvNVRqc3UxcHhyMDBRcndGNTF1ZmtqSy8vaVFzOVJuQkFRRUJBUUVoUDhBZjRZbUpZQ3V0bVlBZ0xSOC8veU02d3NZTE5ibDdLUFMvUFFKc3hiRGx1RmpKclkyMUZTWGZSMDljUVpzMGRUV056TGZQbWJTYkRWTkxkaFNYdmdGQURDU2wxT0dxTGlFQ0FiTDNrSW00bG1XSXJrcENlWGZza1V3R0tWQm5GYStOQ29GUmtKeDEzcTdkL0ZnMW9kWGc0ZVBjVGh4cSsrTHlYNC9aSHhIMnluSDVRWHA3NlZrRlE0SHhRbitzVXNoazg3dFdWT1M5MWtFZzlsMSt0NjR5WnlhRkFRcktxWXoxWUM3dlNEalBiR3JZNlR1TkdsWnpuSnBqVFhmK2FYWXpGdXg2YzNUMEtMc0ZHaGJVNUQrN3JiZlB2WU9IRThoN0xXSFJ1bE9nNXBVUXNTTm9PTTc2RFNxM3J4bGRwNGhNRTlIVnJISGEybEl6ZmRDVmlFdHFFekJOWE5yWTIxaDVrZkJZK3VyU3V1clN0bGJPRnh2MUVacSs5Ny8zTHNkKzAxZ01wbUprVGR1KzdsMnRiZUlTVWp0T0I0OFl6RnZqell5RVM5TTFpUk1uR3pua3p2WjFkNENBQ0FUdTRTY3F0dHVaR0tYNEE3L0dBd0dvNktpSWprNXVhMnRiY09HRFZKU3YwdU9ENWxNN3VycUFnQ2cwQ0tpVW4wS1hlRUpsVUlPT0xpSlNpYWgwT2k5NXlOaTdsOUppQWdPdjNoUVNWVjlsc2s2WVdaZ1hTZUZJZUh4OWNxaVhERnh5Wm5HRnIzYllURUpLYmVBNklPVzB4dXJ2ejhNT0NvcEkyZXl3Ym5iVVdHbjlzRFFWUDBGcGh5aXZHQ0krTTdyWHZaTnRSWEhRdC8yYm9jRndHUXdCQnR4Y2NTdjlaUzJwcnIwdDFId2NWbEJwcWVOb2JpazlQanBSaFBuTEprMHg0U2w5elhYVlozWnRiSWtOdzBBb0crd1lwMnpUMTllRlBJMDJCYysrSno0Yk1lSElWTU5WeHFaN3hpblA3Y3ZjOUpwdElzSExLR3dhTzhWTW1vQ1o0aDNzSmQ5ZnRyYi9MUzNiWTIxV3c1ZTZrWEExQzg5M2Z3UWsxWkFvZEJNSnFPdHJZMUNvZUJ3ZktQakVSQVFFQkFRRVA0Zy9ueE5xcjBGUmtQMFlteHBmcnFqc2JEMXdtbFVNdXN4djZCM0dZVUI3S3VPRWRyNkdlK2ljMVBpRjZ6Y3dtcTA5UWhrUGFiVGFMa3A4ZEF4aW51Mm5kNDNPUkxyVGp1dFNFdDRDaDlIWGo4QkFGaXcwc2JXNHdybmNlV2xIMWc3R1RyZHNMY254eng2Y3QxWFhFcG0zOFVuNHBMU2dSNDJITkV4UFAya1lJdS9tOVhsZzVzQUFKZGVsYkxySnYxNHlFMjFsU2ZzVFNxTGNpVmw1QTRGeGFxUEhwLzlLVzc4ZEVQdWR3WUEwTkpRYzlwcFJVbHVHZ3FGc3ZNTW1XTElOM2RNV2s3eFFNQno3dlo5cXlhVUYzNVp2K3NFdDVmS3E3dVhCQ1NzN1RoMm5jRmdxQTRiQlFBWU4zbXU5ZjV6QUFCQ1o5dkRnR01BQVBpVXhZdGI1eHRyeXVldDJLUStXaGUyd09KUUR3T09QUXc0Q3BlcGU4NCt4R0N4SGExTnU1ZVBuVGpiZUl2N0pZNmtFbUhZZi9rNXpLOE05ZDJWRUJHOGNaK2Y0WnB0TURHRVpmMWJrdmY1NWtrZWJ2RkxOdTZlYXJpU3ZZVmZoUy8ySEZKaHdHQnhBcEpxLzBsdW50ejk0dllGQU1EUVVUcTd6dHdmb2pGV2NIKzl1VXVkVDRmejI1b1NGM0haM1ZwNzZnSlgvNmM4TzhCNlVtYTI3c3MyOFExdXFpb3RPTHhoQmxTWlJjVWxUajdJWUFYUWNmTTd2STE0UEQ0K1BqNHFLcXF3c0pCQ29XaHFhcHFiODliMS9oWHdlRHlWU2dVQVlNV2xPTlQ4dmtNaEVTKzRyb09PNXN1c1hUUzA5RFlkT0Y5V2tGRldrT2wvWUVObmE1T3haZmNwcnY4OGNrb3E3bGRlSHJTY1J1aHN2M2x5dDdpa3pIeXp6UUw2UjF6emliNTFIbDZmblUrRkM1L1dXcHlUZW1IZnV2cXEwc0hkZmJONmg1SDVkdjBGSzdqYnYyWjhpTGptRGYvTERGRGxVV2t4NHBxM01ENzBja29xWnlLeTZ5cEwwdUtmcENVOEtjeEtJdUk3VStJaVV1SWlVQ2pVOEhHVEpzMVpJaVdyK09DeUI2R3pIUUF3ZmRFYVI5L2JRbFpDVkZFZkNRQlFIc3dqblBuK0pROFlFeTBscTREdmJLTlJLUjlmM3Z2NDh0NWdqYkdMMXUyY3Uzd2pqRk5Eb2RGelRhMkZqSjlsTUJnQmh6Wmx2bnNCUS9ONGFwcldydWNxdnVXVWY4dU91WCtsczYzSjBmZDJqNjR3di9wMDh3T053ZUFrWk1qNE5ocU4xdEhSb2FRa0tJd2FBUUVCQVFFQjRVL2hqOWVrV2hwckFBQ0t2VW9zb2xFcGJVM0NSb0F6bVQ5VEFCNWVQbEpha0xGaTY0R3hlck1GRE5IU24vY1FnQzhmWC9QVHNBb3kzdU03MnNRbHBVZU81eEUwSklDdkdSOXlQc1dKWUxCbXRqeVNqS0QxTWdxTlpsOVJWQlRsQmh6YWpFS2hISDF2UXdjS3RaSGE0OXM0RloveWI5a05WV1ZEUm94ajVWdkJscUVqZGFCSnVlQmZycjArNUl5MzBaY1BXbmUyTmNzb0REZ1FFSzB4YnRMTms3dWpiNTFmWkdHLzVlQWxqcEN1L00vdkx1eXphRzJzRlJXWHNQY0tuYjVvalhCdlcvL0FjdG9DQUF3Zk8zSDQySWxRVUlPYTFCS3JYZXlkazE3ZWE2d3BuelJuQ1llOENOZk1zNWFzdC9jS2dXL3AzWE1IdXRwYnZuMUp4b3FLOVdLdmNIK05nc3NrREJZSDdickVKS1JZR2lLRlQxRFB3Q0VhL0p6ZDJlbG9iYktaM1RQeGx6di84ZDlpMmFhOUgxK0d6MXV4ZWEzRGNmYlBjRUg2KzQ3V1JnNUpEdm9FQ1hENWhVYitaQ0plc0JPd1lFbnV0dDgrQUg1OHNHbFU2djNMSHJ2UDlMNlN3eStpczdPem9hR2h0TFEwUGo0K0pTV2xvNk9EZmV0dmxiaEhJcEhvZERvQUFJTVRRNkg3ODE5YmRlblhpd2NzeS9JekFBQzZNeGF1MzNYaVJ4VFNsUmNlRzJmWFZSU0huSERLVDN1ejlkRGxmaXg5MEY4TTFoampmQ3JjZCtkU0pvUHg5dG5OdWNzMzhsT2Fxa3J5SDF6MkFBQU1IajVtLytVb25GZzM1ZmJvZjVrTXh0eS9rdm4rQloxR1E2SFIvVlZrallYR3VFbGtFbUhzNUxrOG84eFlLdm5vaVRONTF0M0xTMDJra0lud0ZrSzNxS2lOV0xiSlpka21sL2JtaHJURXAybnhrVG5KOFRRcXBUUXZuVDBLZGV6a09UdU9Cd3N2NHV5N0VNbmRTS05TN3A1M2UzN3pMUHhuN1hibGhiUzgwdXU3bHhLZmhCQTYyNnRMQzI1NE80U2ZkNXRyYXIxNHZhUHFzRkg4N0F1NENmYXlmLy84RGdCZzFZN0R5emE1OE93am96REE0MGFDcDQzaDk2OVpuMTQvSkhSMTdEMGZBZk9kK2ZIUG5HN0JvRkFpR0ZGeE1yNk53V0FRaWIydnhZeUFnSUNBZ0lEd1cvRm5hMUl0OWRYRXJnNEF3Q0RoZm5GeU1FcDN1dkFlNThVNXFVZXM1OEJzdU85ZnN6TGZ2Umc3YWZaWXZka2VHMmV6VjZQZmV2QVM2NmZ6U04xcG91SVNuVzNOSmJscEk4ZFA1WjR6L1UwVXRKNFI4bllyaE1GZ2hQZzZ3MXZIUEoxNllCWURlK0lldEpZZ0ViclcyQitkUEc4WmJGeGl0WXREUUlIdVVhL0RMeHRiT3JIN1NiME92Mnk2eFpYMTY3UGZEL241emJPM3p1eGxNcG5xbzhhN1hub0diM2ZEWmYvcmV3RUVmTWRPcjFDNGpxTFRhQThEamtaZVA4RmtNQlFHRG5hOStKUm5SVUoyT2x1YlBHMTRCRnZWVjVaQW14SXBHYzQwbithLzZvdjNGT0dYNkRDSnhzeldEUTRweWs2Qk5SWnREZ2ZnZXFWSi9RT0lpR0FFK09teUlIUzJzNlJlRVpIZjVRcWpxRExrNG90aURuT2Nzb0pNMzUxTFNZUXU5OENYdWpNV0NqOGJuSWVJNytSb0p4RzZoS3hYOWVaSmFIN2EyeVViZDBlSG5RTUFMRnk3NCtVZGY0T1ZOdU5uR0FreCtwZERvOUh5OC9QVDA5UHo4L09MaW9xcXE2c1pRdnZ5L0Z1d05Da1JyQmdhM1dQZmVwNjBOZFZGaGZxOXZITVJob3ZxelYyNisreERscVlqcDZUaWVldWo3ODZsSmJscEtYRVJXUjlmTDdIYXRkRENubFZqdEM5dzVNLzJoWW16amRjNSs3UTExbHJ0UFNNZzlHbklpSEh1VjE2R25YSFpmeWxLUUZGVUZqWGZDK0VEbU9zM1FGWGQ0Y1F0d2ZkcGVzR3htKy82TXR4eXo4bGVqSkpWVkRaY2JhdWxQeS9oOGZYblllZm9OQ3I3MW9MUDcyeG1EOUNlWnFBLzMxUnYzakw1QVQwejFHY3ltYW54a2ZjdUhxb3VMWUF0Vzl6OTRiOUw2LzNuMWpwNnZuMFc5dUxXK2RyeUlpSys4OVhkUzYvREwwK2NiYkprNDI2ZGFUeVMwTm1oVXNnM1QrNkc1U09OTFozV09oem5mbWt5a1VBaWRKRUluZkQzd09XRDFvVE85aThmWC92WUdic0ZSQXU0ZlAwenAxc3dLRFJhQkNjR2Z3V1J5V1FoUmlBZ0lDQWdJQ0Q4QWZ3dUswWitkTFczQ0NoRlg1aVZCTmVIVkRLcHVhNGJIUUdMRTJXNWg4SVFIbzRmbW9MUjFKbHlKNE1FZjlWOXkwNEdBR2hObVE4QWFLZ3VhNm4vV1FLR1Bia0ppeE9kTU1zNEpmWnh4dHZuM0FJTms4bjhuUEFVQUREVnFHZDNHc2xFL0tqeDAxcnFxODEzSHFOUnFiQUdIenZ3dUZoM2NabE01c1g5NitzcWl2WG1MVnR0NThIZWswR25jNnlyNGRLTFRDTGdPOXJZVzlqcDkwT2VNTnY0L2lVUG5Xa0dUaWZ2c0g0VHI3YnpZRElaRHdPT3ZZKzZUU0VTbkUrSGwrYWxYenUrdmVKYkRyd3J2dHZ2Z1RCclB5cUZuSk1jejI4cmpIM29sdk43TFlxeWsxbFB6UjJPejEyK2tlUGdoSm1IaFppRTVNcHRQNHpyU1FUOEpUY3JKcE01MTlSYWQ4YkNwSmYzbzIrZDYyNkN2N0gxVUlER3VFbmM3VlFLbWR0VHJOZEl5c2lkai9yaGR0L2FXSnNZR2JKc2t3djcvQXdHSStIeGRXZ1Fqc1dKTHJWMjRUQnUvM2ZoRUtRcXZ1VjRiMTlFN09xWVltREcwM0ZNQUpMU2NnQUFEci9xaHVydkxpdTBwaGlZYmR4M1ZyQXZXR3RqN1MyL2ZmSURCcG5adWtOTnlzejI0SWNYNGNFK0RtY2lzdnZ4bFBXQzZ1cnFtSmlZMk5qWSt2cjZycTR1R3UxdkJUZVpUQ2E3OE5xUHVrbmZvVkFvY0c4eE9GRlUzOFJRT28yV2t4ejNJZnJ1cDljUG9QODBXa1RFek1adHRkMFJqdnNIc29yS3gyNitDei92OXVMMkJUSVJIM0hOKyttTmt4Tm1McDQwZCtuNDZVWUQxVFI2dHdNTUJnT0s1a0pLbk94a3ZIdkJIdFVMVWRQVVV0UFV5dnI0MDVLL05QOUg0TSszckUvczEzQUxKKytLb2h4WWlZSWRGQW85YWM3UDZoQWtRbGZVWDhVVEFBQXpqUzFzUFFJbHBHVjd1cmUvRzIxTmRWOHpQbnpOK0pDWG1saitMWnZWcmo1YWQ3N1o1dTlmc3o0blB1dHFiNkZTeUpudlhtUytlNEU2dmtOei9OUXBCbVpURE13R3FYZFRPSyt5T0M4bDluSGlrNURHdjBwZVNFakxianR5amQzYlRreENhcEdGdlpINWp2UTNVYzl2K2hXa3YyY3ltUm52b2pQZVJROGRwYk4wNDU1WlM5WnpoMmd4NlBUazJNZVByM3BXRnVVQ0FIQmk0aDJ0alNjZGxwTUlYU1I4SjVIUVNjUjNrZ2hkSkVJWFA5UDNncy92dkxjdmRnOTh5ZFBWL2pjNTNTZ1VHb09UZ0Y4UUpFNEtBUUVCQVFIaFA4UHZya2xkOTdSUGV0Vk5QZ3NSMzJsbnFOYnRWS01uem1SRlJjRWlZcFhGdVhXVkpTcHFJNFRmSHlhVEdYM3JmR2RyazdTODBnaXR5UUNBVXc4ekdRdzZBT0RxRWR2MHQ1eStSZE1YbWFmRVBvNS9mSDNsOWtNY1M4MzBOMUgxVmFWWVVUSDlCYWJDN3dCY1dtODlkTmx5ejZuOHoyK0RqbTkzT1IraHFhM1AzZ0hXV21LOUhKbUl6M3ovRWdDUS9TbDI0NVNmUHplOTczd2lkTFY3Yk9SeG56UFlhMmV3MTA1K085RHZoenhFWSt6eHNQZnFvM1U1MHYzVzJCOWxNcG1Qcmh4UGlZdHdNZE9wS3k5aU1wazRNWEVMUnk4VHExMUMyckxLSzZ1ZWZjTERzTnpEZW5abFVlNyt5MUZqSm5LbXJjVS9EcnJ0NThyZTB0WmMxMWhUem5vS28vUFlnVkVrcUY2VjFnNDU0VlJiWGpSQVZYMnoyMFVBUUd0VExYdlZSV0VnNHJuM2h4Nzc0T3F6a05NWFh4U3gzSCs1VjZxc25hZXpTUTlvRVpGdUE3N083MTFia1A3K1hWVFk5cU5COEZaNVNlN242MTcyMFAxWGQrYWlMZTcrM2E3UStnaVZRb2J5SzRtQWh5M3NTMnQ0MUJReWlkV0l3WXF5Qk56Q3pDVGZuVXZ3SFcyNk14WTZuK2JobTVQMTRaWHRYQjU1V051UFhwczhmN20wbkJJQW9LT2xnVDFITlRyc0hKbEl5RTFORkd3SFJxZlJ6cm1ZZDdZMjJYdUhzaFFIQ1duWk5YWkhidmc0WHZlMHQvTU03c083MGhzNk96c2JHeHV6c3JKaVkyTXpNek9oS3hPRVczV0NMU2dVaWtLaFZGZFhRMXR4d2FEUmFIbDVlVWxKeVYrdzd6LzVHU2VGRVVQMVBFNkswTmxlL2kyN05EODlMelV4Ly9OYmFCc0VHVDFoeGtiWHN6d0RQMkhhclBYK2M5TVhtZC95MjFlWStaRk9vNlcvZlE0dmpCTFNzbXFhMm9vRGgwd3hYTW5QVXgrR1NkNzNQeXdoTFNzcExTY2hMU3NxTGxuMEpSbGVjRlI2L2lVNjViaThSNGJmNFJmY2hlZ0YwQ0lpOTc3OHZFclFhVFI0UHdNbkpyN1o3YUxCS3B1ZTd1ZS9DeEhmV1YxYTBON1MwTkhTMk41Y1gxZFJYUE85c09aN0lhd2h5d0tMRTUwd2E3R3hwWlAyMUFXd2hVNmo1YVVtZm5yOUlEVStzck90bWNsa0ZuMUpMdnFTZk9mc2ZqVk5yU2tHWmdhcnR5a04rdkdEaEVhbFZKWGtGK2VtZmN0S3lrMUpnSFVuSUNnMGVxYXh4WVk5cDNpNnlLSFJhUDBGcHZvTFRJdHowNTRFblVoTGVNSmtNaXUrNVFRYzJoeCs4YUR4ZWtjajh4M3MxeGtHZzM3bjNINlcxRVVoRVQrKzRHdUg5N2NERkJXVGxKYWpVc2o0anRiQ3pJOG43RXpjQTErSlNYQitWWCtUMDQxQ296RTRNVmowazBUaW5ZcU9nSUNBZ0lDQThNZnh1MnRTV0ZFeFVYRytLeGtLbWNoa01MQTRVYlFRZDhWRnhYNTZKYWlvalZEVDFLb3N6bk14MVZJZE5scUVLOVNJSjB3bXM2VytHbGJJV21idEF0ZXhyTmdyREsvb0J2MEZwdEx5U20xTmRXK2ZoUm11dG1YZjlEVDRKQUJneHVLMVBTMjJEUkdUa0V5SmZkUmNWM1hHMmN6My9tZDJINU8vNHFSKzdBOEtoZVpJdVdxc0thZVNTUUFBUlJVMTA2MzcyVGRsZjRvdHk4K1lPTWRrNkVnZDloYjJQci9pa0tFckV6ZUwxenVteEVWVUZ1WFdmdjhHalR6c2pnZXpPenAxQ3dxRjRxa1J3T3dlTVFrcDdxMDRVVTRqRmRlTFQ2SFNkL1BVN3ZkUnQ3bG5neUpkTHpLRzNqd0poVmw3SmxhN0pLUmtBQUN6bDFoeTI2NUQybHNhdkxjdEFnQzRYbnFtcFBKVGgrVitRKzZjT3dCUDhkUGdrekJ3U1FDaHZzNmh2ajhMY3RsN2hiQXlOeUVvd0NsUk9aKytkKzNvdG94MzBVYzN6VFZjc3gwQUVQZm9HcFBCR0tDcWJ1MTZUb0RsZkQ4UzdMVXpJZUtuZk1PZzA5a2xWOGdsTnl2VzR5M3Uvb3ZYT3dBQVV1TWkvZDAya0ltRXFVYXJuRTdlNFZCT29ieElwWkI1MThKRG9RQUFzb29EVVNnVW5VYnJiRzJDSVZINGpqWjRIcGRZN1JKc05IUDdyT3ZYakErNk14Yk9YYjRSeHVCQWpNeDN4RDhLU295OE1VSmJmK0hhSGIxNVIzb0lnOEZvYUdnSUR3OHZLQ2pJenM1dWFtcGkzOHFoUnJGa1NsWjdSVVdGcTZ1cmlCQTIyQmdNeHREUWNPdldyZUxpM1ZnVTlRVUtoZkpEazhLSjl2U2JTQ0xnWGN5ME9ZSnRVU2lVempSRDR3MU9lbk9YZGp2RHFBblRQVzk5eVA0VUYzdi95dWMzejZESVMraHNMOHo4S0Nralo3WDNqSUN4MG5LSzJaOWllVzVhdk02aFJ3ZnlqeUVwSStkdzR0YlZvN1o3L0I0S0xwRDZlOUxaMW54dy9UUitnWDZ5aWdNbnpGcXNOMi9aaEptTE9FTFZSRENZOFRPTXhzOHdzamw4SlM4MU1lblYvZFQ0U0ZocnBiSTRyNjZpMk1qOHg1YzMwTVBtN2JPYjlMOUhHa0tsY3BiSitzV1dqdDFXV29DRmEvZGVpS2dxTFhoNjNmZkRpN3QwR3EyMW9lYnVlVGRDVnp2ME5ZTmdzRGdMUnkvL0F4dWdjQ09yb0N3cEl5OGxxOEQ2WXoyVmxKYVRsSmFUbEpHWGxKR1RsSkdIVjcvbXVxckRWak9iYWl1K1pueTQ0ZU5nN3hYQ3NSdS95ZWxHb1g1b1Vrd21FOG5kUTBCQVFFQkErTS93dTJ0U083MUQrVmw3VWtoRW16bktKRUxYL3N2UCtWVm40d2RhUk1UbGZFU0lqK1BYekEvczhmbkNERlFacXJsd3JkMVM2ejNDOU1maVJCZVliWGw2NDFSVTZKa0ZLN2V5UWlvSzB0L0R4RU1CUzQ0UVgrZDcvb2ZZVzlnejVnQUFtOTM4QzdPU2Fzb0t6KzFkNjNFOW5wVlVRdjk3bkpTb3VBUXI1UXJpc0Zpam9hcE1VVVZOVWtiT2NyY3YreVlTb2Fzc1AyUDZ3alVzVldMK2lzMU5kWlhxbzRUOUdkcVhRMmFucnFMNDVaMkxDUkhCTUhsVFRWTnJyYVBYRkFNZXBaZitBVmhKQ2xqc1QvM2lndXY2MUxnSStCaXViV2hVaXVXa3Y3bEJ3Y3pIQzY3cjRXb0I0aGI0VW52S2ZBQkFUbkw4MWFQYllDUExla2xHWVFCTDllT0F0V1llb2pHV1c0ZWlVU2x2bnQ3TWVCY05BS0NTU2ZBZGErbXROeGI3Y2FHNS9NNFVsRlVQQkR4UGlBZ09PZUVjK3lBUUxvcVcyK3hidWUxZ3Q5YkkvWVdzb3ZKQXRSRXcvcXVocWd5RlFzR2FocEMycGpveUVTK25wTUlTdFNXazVSZ014b05MSHBGQlBrd20wM0ROTnB0REFkd1JVdkNVVFY5c2JuZjhiL0ZLUjZ6bmxCVmtRbWtiZzhYS0tDaTNOOWMzMTFWQ1RTcm0vaFVTb1V0YVhvbTFJdVZKMHFzSDBXSG5aQldWZC9yYzVBaEdFOEZnbkU3ZGRiUFFEL1YxSGpaYWw3dDhlNy9EWURDYW1wb3lNakpxYTJzNU5yR3YxZmtGelZFb2xQcjZlaUU5MU42L2YyOWlZcUtoMGN0Y05tR2cwV2cvUHE1b1RFL04xOFVrSkcwUEIvcnVYQXFYOUpvNlUvUVhySmkyY0hXUG9tZ0JBT09uRzQ2ZmJ0alYzcEw1L21YV3gxZEZYNUxySzB1MkhyeXNxQ0tvQ29mU0lIVXNUcFJHcGJEZWRsRnhDZFZobzFkdVA5U3RoUkEzZ2ZIVlBVMGxGZzdPdDNUYzVEbCtrYm5jeWVOL0JNcURoMmxObVorYmtnRGZiVVVWdFlGcUk0YVBtYWd4VGs5RFM0K25VU01IN09KVTlxZllqeS9EUHljOG5iTjhJeXZ1YWZrVzF6ZFBmLzU2VVI0eVhHZWFvZDdjcGJvekYvVTBQM2VJeHRpZFBqZFgyeDJKdU9iMUx1cVdqSUt5bVMxbmROdXNKZXNicXN1MDlPZHBqTlByNlVWWVVXWElvV3N4aDYxbUtxbXFyOS9seTdQUGIzRzZVU2cwQmdzdlVPemhuQWdJQ0FnSUNBaC9OTCs3SmlXQXoyK2lTSVF1VVhHSnNYcXpHUXdHc2FzRGhVSUpiM0NnT216VXdXdXZtVXptNi9ETGFRbFBwaHF0bnJOc0E4K2VqNjRjcnlySlg3Sng5OGp4VTNHaTRzS1h4NFlzMmJqNzVWMy8ydS9mM2p3SldiQnlLMXdLd25RSjNSa0xSMmhQNWpld3RhR21WZURNWWhLU3U4N2NQN2h1YXNIbmQzZlB1MW50L1dIM0FJTXZXTDk2S1dSU1dzS1R3Y1BIREJzekFRYmhOOWRWU3NrcVNNcklzYktmV01DblZBcVpsZkdrTUhDd3dzREJLRlFQc3RKNmZjandwZFBmUk1VK3ZKcWJIQTlYYU9KU01zdXNYV1l2M1lCQ294dit5azNnUmxwT2tXZkVXWHR6dzRHMVBGNnh0dndiQU9EYXNlM2NvempTTi9pQkV4VmozVUtuVXNnMEtrVUVnK0c0cVU3b2FxZlRhRGhSTWZiWUdSakVVWnlUNnJkN1ZZOU16UVR3S3Z6eWsrc25XS3Fsc2FXVDlmNXpVQkNFd1VFQWdPeFBjVjYyUEN5MFdRRkUzRUNCQm9QRmtZa0VNb25UMlczeWZOUEJ3OGNHSE5wVVcxNGtnc0ZNTVZ4Skl1SkpSRHhITjFFeENjRVZuWHJIT21lZmRjNCs4SHpaekZFV2s1VDJmMW5NMm5yYWFVVmF3dE10N3Y0c2IvNm0yZ3J2YlF0emt1TkZNQmlydlg0bUc1eDRUa3NoRVFBQVVqTHlIS2NTZnExWUN0ZEFOWTMyNXZxYTc0VWFXbnB0VGZYUFFrNERBRlp0UHl3ZzdERW5PZjZ5KzBZVUNtWHZGY3F6UUp1YXBwYlYzalBCWGp0UE82ODRmRDJlWngyeGZnU0R3WXdiTjg3UHp5OC9Qejh5TWpJdExhMnpzNU5Db2JDYlJqR1pUSDZ4SkZnc1ZscGFXbkFLTFoxT2g2WlVOQnJ0VjY4aEdRekdqN3hDTkJyMHZDRGdwTGxMZGh5L3JxaWlObkw4TkJpeDJHdWtaQlZtTDdXY3ZkUVNBRURvNnVoMk5nd1dDODBLR1hRNmcwRm5NcGtZTEs3WE5RM2xsQWIyYm1BdkVGNmhtREJyOFlQYy9sZktwaTFjM2V0cHR4OE5JblMxS3cwYUtpMm4ySmQ5d0dDeGsrYVlUSnBqUWlFUmFXelhjOVZobzlZNSsxQklCUFZSdWlOMXAvWFVDcDJiZ1dvYWRwNDNWbTQ3MU5wVXkzMmRRYUZRcTdZZjRqTzBlMVNIano0Y0hEOXdpSWFBSzlpL2Zyb0JDZ1hUY3BsTUpyMG5DYW9JQ0FnSUNBZ0l2ek4vc0NiMSt0NWxBSURlM0dWWW5HaDE2ZGZkeThkeUdGNElBd3FGcXE4c3lVbU9INlU3blorYmJIRnVhbjdhMjNrck52WENiaGJXWmpKZTcvajB4cW1iSjNkclQxbWdQR1I0ZE5pNXJ4a2ZVQ2pVV2tkUEFRTWRUdHppQ0F1NnNHOGRoMy9Uc05HNmF4MjlidnZ0ZTM3VFQzdnFnb216algvcUNIOXBVaW14ai8wUGJGaTJhUy9VcENwTDh1ZzBtdHBJYmU3c0p4WkJ4M2NFSGY5YnVJZnE4TkVjd1ZiOWU4ZzBLaVUzTmZIVHEvc3BjUkhzVGk3UXZPbkI1U01QTGg4Ui9LTDhoQlU2amNwZXhwc0RtQkxZTyt3OGI3QWUzL2MvL1BpcTF4UURzOTErRDlqN0hGdy9yU2c3eGM3ekJrZk43TnlVaEZPT3BpUkNsNWIrUEJLaHF5VHZjNjkzQXhKNy8wcExmYlcwbktLTWduSjFhY0VnOVpGQyttMEpoa29oQVFERXhDVWpnM3dpcm5rTDZFa21FZzZZODY2QmFMcDFQMGM0WHY5Q0lSTjVabHl5OCtuMXc4QWpOc1N1RHZrQmc1eE8zZVdYSFFtVGVtQlFGVWM3VkdsWkY0SEJ3OGQreS9vRUsyZUYrRHJoTzFvSHFvMFFrSE5YbUpsMHl0R1VTaUdiMmJyRDd5bFBGbG5ZWnlmRnBDVThQYlpsL3VHZ1dQaWQvZFhvNmVucDZlbDkvLzY5c0xDd3FLZ29MeSt2c0xDd3ZiMmRaOG9laTJIRGhoMDllbFJXVnRCdGdNckt5dE9uVDVlVmxmM0szZjlCSHpVcEFBQVUwUHVYSHNsYi8yUHZ2dU9pdUxvK2dKK3Q5Q29pS29nZ0tDcGd3WTdZZTBXTkxYWk5ZbUp2TWZhbzBhZ3hhdXlKQnJ1SnNUZnNramx2WEFBQUlBQkpSRUZVdlNPQ0RSUUZBYVVqdlN4Ylo5NC9KdGwzSDVxcjRDN2w5LzNrZVQ2emQrN01uRmxGZHMvY2V5NWZJUGpZWng3d3lUNjVBbjFSeElaR1l2cWZmNFg2ajU5YmRQZFBWTTNCdWRRajU5U3UxK2h6bkxZVThZakhQUjVqV2Jic3J3UUtBQUFBV2lxdk9hblhUKzYvZkhTTGlMb01tVmpDVTZsVVNpTFNwaUxWSnh2MDdlSTc1LzVLVFl6ZHNtRDBWNHUzY3pQeU92aU9jL0ZvVWN4Um1zTndPSVYrWGVremV1YTlDNGNpUTRPMkx4Ni8wZisxa1lrWmwwY1FpLytkUk5iRXA1ZEFLQXk0Y293YlNCWHhMSUNJNmpacXpkV2l6bGRONmZtRHE5RmhUeHEzN2VIZzBsQ3ozZHk2dUhYRVNuTExDcmxzNjRJeGoyK2Z5N2NDWURWN1owdnRIaXpIUmI3a3lua1V5c3EyeHNhenJ3cTJMeHJaNXQzcjUvTzNueXU0bXZXVkl6djJyWjJ0emFYVm5nZGM1ZXJvYTlsLzk2cHBVa21PYzBPdjd6ZWZXdlZkTHkyTytJQnFEbldhdHVzOTRPc0ZCemY4b0Y1aXZPUzRCSTI1VlZWejY2cjVxcEpwOXNsT1R6RXlNYlA2MzJVUVdaYmxVbjZsa2gwclJrWnFrbWFaczBJNXVMb0xCTUlXblFkTVhMWlRjMWdFbzFKdG5qZlNvM1VYZFQ0aUl5V0JpS3lxNWwvU2tjdEpxUWNSY05taTE4OGVCTjg2ZC8vQ1lTTDZldkgyb2lwSlJZYzlXVDI1dHl3dnQyM3ZMNGROVzFIODdVeGRmV0RaK0U1dlFnS1hqZSswZU9kbDU0YUZaL3BLWGUzYXRXdlhydDI1Yytlc3JLelUxTlI3OSs1ZHZIangxYXQvZjNhNDVKUm1aa29rRWxXclZzM2EycnFZYzhwa01wRklSRVFwS1NrN2R1d29Qb0ZWUW1abVp2K0Z5aTlZQVEwQXlqMGVUMTBxRGprcEFBQ0FDcU5jNXFSWWx0Mzd5MHdpY21yUWxLdkxVeEt5dkZ5dW9rUXBSZmV2OVBjSjZySDZoc2FtWHkvNVk4M2tQbUhCZDVhTWJxdVFTYTFzYTR5Yy9VdXBYSWd2RUV4Y3VuUDVoTTZqdjEvSGZXR1d5NlRjTTF1dWc2bUZWYU0yM1lOditZY0czbWpZdk1QajIrZUlxRUd6OWtUVXV2dmcxdDBIYTU3TmIrV1U2TEFuYlhvTXpWZmwrdlBkc2toc1VNWE9QaTgzMjZLS2Jjc3VnOXIwR0hwbTc3cWdHMmQ2ajU1WjFJU3lmTGhaV2dYYkRZeE1mUHFNTUxXd0xuU0FHL2U0Vld4b1ZIQnZMVmNQbno0amlzOFlhb3A5OHlMODZRTWljbS9SU2N0RE9nMzY2dDc1UXd0K3YxRENXVUpxTTljZC90Z2FKZHJJZUo5QVJKWlZxL2NhT2IzWHlPbUY5am4yeDRwL05pLzJiTk50OW9ham11MzN6di96Mi9mRGVEeGV5NjVmRkhwZ2FVbU9qU0lpemFMdkJkazcxMTk3N0dtK3NqNHN5LzZ4OUp1NzV3ODl1WHV4YWJzKzNLU25wTmhJSXFwYXd6SGZHU1E1bVVSa2JQcHZWcVZlNHpaRUZQNzBnZC9iU1VUVXZ2OFl6emFGeklza29yRGdPMnVtOU12Tnltall2TU9rRmJzL09DZkwwTmgwL2piL3hhUGJKa1MvWGpxdXcxZUx0eGMxcmZoekVBcUYxdGJXMXRiV3JxNnVZOGFNaVlpSU9IMzY5SzFidDlMVDAvUHk4ajUydmd5UHgrUHVOeWNuNThhTkc1OHRhaUlpSHgrZi81YS9GSHphT0NrQUtPTXdkdzhBQUtEaUtaYzVxWXVIdG9VL0N5Q2lrYk8wU3V0a1o2UytDWDNrMGJKelptclMxSjc1YTlaeUJTRCszcmpnbjgyTEN6MjgwRExWUk5TNis1QXBxL1lWZXNpeisxYzJ6aDIrL2ZJN2RXS29hYnRlZmNmT09iMTdyU1E3azhmblQvL2w3eExXc05Ea1ZML0oxa3ZSNnV3R2wyWFRuTXJVWmZBM3diZjhUL210Y1hKcjh1eitaU05UYzQ5V25aVUtPWGRybWdyV2s5SlV6T3pGa3R6eWtNbkxHM24zY0cvUmtSc0k1cjkvd3llOURmbVpXbGhOWFYzSUdua2Z4Rld1MWI3L3NkOS9ZbG5XclduYlduVTl0RHlrMDhBSm5RWk8rTFFsRnd0VmFFSXE0VzI0NWtSSXJvUldRU2tKNzk2RS9NL2t3U3AyRGx5Q0pqSG1EUkZWLy9nRjZSbVY2c2kycFVUVXB1Y3c1d1pOQyszQXNpeVB6eS81S0txb2w4RmNKckg0YmdVVFVydFhUYnQrWXBlaHNlbjg3ZWU0KzJWVUttNlVXYzMvWFJKTGtwM0pxRlE4SHMvb3Y1K3kydldibUZ0WHpVcDdMNVhrVkhPb00yNytKblhudEtRNGRaM2pnQ3ZITi8wd1FpR1QxblpyUEdmamllS1g1Rk16dDY2NjhJK0xQNDd4U1UyTTNUSi9WT2pENitNWGJQNGNOYmsreU1YRlpkYXNXZDkrKyszang0K2ZQSG55NHNXTDhQRHcxTlJVTFErM3NMQ3d0YlZWRDdiU2xjOVI0UnNBeXBDaTZ0d0JBQUJBdVZQK2NsSlJMeC92WHp1YmlMeDdEdE55VGFMM2NkRS9UK3hoYmwxMTFhSEFncVdGVTVOaVdTSXpTNXVpaHBsa3BDUXE1RElUYzB0dXlTMjFvdXFwbi9SYmMyalRRa2FsZWgvL3RxYXpHOWVZblpIS3JUcEhSQ3pEUEx4eTNLMkpkeW1XRHRFY2JzTVZhUlpyZklOdDJyNlBnNnY3a3pzWHRpMGFKOHVUZFBBZEt4U0pEMjZZZDhwdlRhRm5LMWhQaXJQN1hucSt1WDZjRXQ2eWdaSHh4NjZjV0x4TlA0emdzcGJGU0UyTTRYb1dYNGVJaUg3WWVxYVlSYnR2bnQ1Mzkvd2hJdW8zN252dEl5ekZiRlF4ZHYwODllbmRpeC9zZG5yM1dxNUV0OXJJMld2N2padWpVaXBqSWtLSXlMNU93NktQTHR5dHN3Zmlvc0s0RmNvTDdUQ3hVNDNNMU9UaDAzOGU4UFg4anoxNVBzL3VYeVlpRjgrVzJoOGlsMGszenhzWmNQbVlnWkhKM0MybjZ6WnF4YlcvQzM4dXk1TVltWmpsVzNDTnk4MlpXZG1vTTJoOFB0KzVnZGVUT3hlRUl2SE1kWWMxZndBWGptaHRibVV6WitPSm9KdG5kNitheGpKTUhmZm1DLys0R0JmNWN0ZXFxWnFuVlgrdFdqektPOS80cWFXN2I2dzgrR0RWcE41dlh6MjlmbUpYUm1yaS9HMytILzNXbEJKalkyTnZiKy9XclZ1bnBhVWxKU1U5Zi83ODh1WEwydFFzdDdTMG5ERmpocmUzdHc0V3ljckx5d3NNREdSWmxtVVlZbGtNbFFLb2VGaEd4UTNBRkJaWURSWUFBQURLcVhMMlN6MDVMdnFYcWYwVWNsa1ZPL3NKaTdacGVSUTM2VVloazFhdDRiajEwdjhzM0NiSnpwemdZME5FeS9mZHRxdmxVdWpoUzhkMWVCRjQ4NnRGMi9LVnFjNS9sZXdNSWpxd2ZtNXliSlJBS1B4eTVtcDEvWjNZeUpkcnAva21STC9tOFhqMmRSckVSSVNlTzdBeExpcHM4c3JDbDk4cUlhNHdrK0YvQzRSeDM1OUh6Rnl6ZWxMdmgxZFBjSXV5RVZGOXIzYU1LbjlKK0tMcVNYRkVCb1psODVielNVdU9TNHA1bzAzUDlPVDREL1pSeW1WRjdicDk5dUNPWlJPSnlLZnZ5R1lkKzMxa21KK2RuVU9kREkyeXRWSkpUcUZ2aTNXMW1tYVdOcG90RmxWc2lTZ3E3TEZjbWljU0d6alZiL0t4bDQ1Nzg0SXZFSFFkOG0yaDVYampvMTlucGlZVFVZdk9BejcyekFWUEZmVWlXQ2dTZTdiV2RtaGJSa3JTcnpNR3ZINXkzNktLN1E5Yno3cTROMWZ2ZW5MM0loSFZiZHlHTHhBa3hyeXhybHBEYkdpa2tNdE8rYTBtb2pvTi8zOEJ4MzgyTDM1eTV3SVJNWXhLb0ZHTlRwWW5TVXVLVFUyTUVZa05ZeU5DV1laeGE5cDIzalovWTFOelNVNW1VZVgybzE0RTUydFJLWlhXMVdvdTMzZDd3K3doTVJFaEV4WnMrY2czcHZUeCtYd2JHeHNiRzV1R0RSc09HelpNSXBHSXhSOFk5c1hqOGJneVZUb0k3OWF0VzBGQlFTcVZpbVVZbGxoa3BBQXFHcFpsbUgrbjdIM3VNb1VBQUFDZ00rVXBKNVVVRTduaTY2NnBpYkZHSm1aek41ODJ0YkRTOHNEMDl3bmNkS1NDdTA3cy9GbWxWRlozZEMwcUlhVWxwVUlSRXhIS2xiYXhzcTB4YzkxaHQvL0tYVjg1c21Qdkx6TmxlUktCVVBUZGNyODJQWWZ0V1BiTmpaTjdudDY5T0t0L3czSHpOM0ZMaGhja2wwbnpUYUJqdEN1Z2tKWDJ2dUE4dTZidGV0WDM4bmtaZE52SXhJeGxHSzZsYWJ2ODFiVzFyeWYxT1c2NXRDellmbDc5eWJVb3hkUTR6MGY4My9pNGtJZlg3MTg4VEVUY2phY214djY1WXBKQ0puVnU2UFdWMWhsU1hacXdhS3ZteTJmM3I2ejR1cERFamUrRWVZV1c3bnAwN1JRUnVYbjVmRUtscWhHejFuUWUvSTFKZ2RYck9LOGUzeVdpbWs1dTZsRjFuK3pNN3JWRTFLeGpQeTJIbmoyNmNlYjNKUk95MHQ3YjFYSlo4TWVGZk9PaDdwMC9SRVJOMi9VbW9yVlQrOGRFaElvTURCbVZpcHZUMnZtTGI3aHU2akdHRmxXcVphWW03ZnA1eW8rN3JuTmpBQlBldm1aWjF0eTZxcVZOdGE4V2IzUHhiTm1xNnhlR3hpWkU1Tm02Njc2SC8xUElYeUdYVFdoclEwUitkMUx5dmNuY3o2K1JpZGtQVzg1a3BpYXBKd09XSGNiR2VwaExXQXpCZjJNd1daWWh6T3NCcUhCWVlsbVc0UkpTQXF4UUNRQUFVRkdVbTV6VXk2RGJ2ODRZbUoyZUlqWTBtdjNiOFh3RE43anZiNHhLbFoyUldyQm9VZUs3Y0NLeXJlbWsyY2l5N01rL1Y1L2E5UXNSRFovK2N3bkRlM0xuZkVaS0loSFY5L0tadWU0d054VG9YWGpJN3ArbmhnYmU0TDY3VGwvN04xZVJmZEtLM1k3MUdoMWMvME5PWnRybWVTUFBIZGo0NVl4VkJlY2hicGsvNmhNaVlSZ20vSGxBd1pYeUFxNGNEd3UrdzQyaVdqaWlWWS9oVTdvTy9hNUc3YnBsNnBaTGk3cW1WVEdLcVhGZXFNQnJwMzZiTTFRaGw0bkVCcGNQLzE3RnpzSDNxM21MZDE0K3UzZjl0OHY5dUtSRFFZWW1ac1ptRmxwV0VmcWdyUFQzbXNFWHFyU3FiS2lVeXB1bjl4SlJ5eTREaSsvSmpiWXJXTG83WDdwSEUvZFhzVVdYa2c2U2lnZ0p2SFppRnhIMUdmUGhkUkx6Y3JNUHJKdDcrZkR2Uk5TOFUvOUpLL2JrbTRqNitzbjk2TEFuZklHZ1pkZEJST1Rjc0ZsTVJLaENKdVgrTWcrYXVLaEZaMStwSkdmbjhtOXZuejFJUkVPbi91VFRlOFNjZ1o0dmcyN3ZYL2Y5bUxucmllanQ2MmRFNU56ZzM4WHlPdlFmb3o0L1h5QW9zSkxtdi84Q0d4aVppUDkzRUtLYVFDZ3Nnd21wTW9qUDUvUDVmRzZjRkhKU2xRZkxzaDljTndBcUNKWmwvM3ZhaEp3VUFBQkFoVkVPY2xKS2hlTG85bVVuL1ZZektwV0p1ZVVQVzg2NE5XMmJyNCtWYlEyeG9aRmNtbmRnM2ZkREppOVhmOVZrVktyb3NDZVhELzlCUkpwTHFqKzdmK1h3MWlXdm45d25va0hmTGk1K1VwNDJ2RHIwYmQ5dmRIWkc2cHlOeDRVaWNlSzdpRk4rYTI2YzJxTlNLb25JdldXbmFXc09hczVaNnoxcVJuMnZkbHNYam9rSkQza1RFdmpUVjEyY0dqVHRQbXlTVDUrUjZ1RVNCa2JHQXFGSTh5cXl2Rnp1aEdyQnQ4NlpXbGhYcVdadlpHcHVZR2ljblpGeVl1ZlBDZEd2TmI4VkUxSDRzNEN0Qzhhd0xEdDIzc2FzdE9TVGZxdjk5Ly9tdi8rM091N05YVDFiT3RWdldzWE93ZGpNd3RqRTNLdDlIK2NHWGc0dTdtbEpjU3pMTW94S3BWSXlTcVZTSVpmTHBVcTVyTHBqWFc1aTErZTRaVTMvYkZsODBtKzFObTkrZG9hMkZaYy8yYTNUKzdjdkdhOVNLcnNQbTlTKy81aWw0em9jMnJRdzRQTFJEcjdqK28yZnl3MW5FNHJFUXBFbzM0R0xkMTVtV1ZhcGtFdHlzcFFLdVZJdVV5cmt4bWFXMm96eVl4am0xcG45UmlabVJzWm1ScWJtY2xuZTBlM0xpWWpINTF2WjFzalhPVEhtamFHUmlWd201UXBwYVpPVks5N1ZZenRURTJNTmpFemE5dm95MzY2NHlEQ1ZTbWxwWTJkb1pKS1RsUjU4Nnh3UjVadjlWN3hYVCs0U1VmT1NUZHhMZjUrd2Z1WVhMTU40OXh5bUxnaFZLSVpocnAvWWRXalRvc3pVSklGUU5HTG02ajVqWnVYcnc3THNYeHZuYzlNSnJXMXJFTkhrbFh1K1hyeGRKcFVJQkVLdWVGeE1ST2o2bVYvRVJZWHgrUHl4UC96V2M4UlVJaHEvY012MlJlUDg5MjFJZkJmUnV2dVFrMyt1SnFKNi80MFpCSjBSQ29WY2JvSmhsS2gvWEJrd0RIUHQySituZHYyeWFNZWxRdWNJUTBYRHNveFN3U1dnUlFWKzJ3SUFBRUE1VmRaelVvSFhUaDFZUDVkTHNqalc5Wnk1N3JDNllwRW1QcC9mYStUMGszK3V2bjVpOS9VVHV3dDJNREczYXQ5dkRCR2xKY2N2bjlBcFB1b1Yxemh1M3NaMi9UNWxPRkkrUEI3djIrVitES01TaXNRUnp4OHVHdG1HbTJkblltNDFZdGFhem9PK0t2Z2cxN2xCMHpXSGcvMzNiemk2ZmJrc0x6ZnFSZkNOazN2YTlSMnQ3akI1NWQ1OHliSzEwM3dEcjUzU2JEbTdkMTFJd0xXQzhUaldhOVNvVFRkdU8ram0yZC9tREpYbFNib09tZGhyNURRaWF0WHRDLy85djkyL2VQaE5TT0Nia0VEdGIxTWdGRzY5OVBiejNiSW1XWjVFcVYxZFpHNWUxV2QxOFo5dEtxV3liZTh2eHkvY3d1UHhsdmhkMjc1b1hOVEx4MUV2SCtmcktSQ0sva3RPOFpRS3VWSWh5NWRHSktKRk95NXBzNjRmbjg4L3VQNkh6TlNrZk8yTnZic1hIRk96OHV0dVNiR1IzRGFQeDNQV3FIejBDZEtTNGc1dW1FZEVQWVpQTGxqTC80Ny93V04vNUs5Yzd0NnlrNVluejBwUGlZOTZWY1hPdms3Smdsdzd6VGNsNFoxTjlWcmpGbXd1dnVlcTczcHh0ZDRkNjNwKzk5TXV6ZlMwMnVzbjkxOEUzdVR4K1Y5ODk2TzZVV3hvcEpuZHUzejQ5N2lvTUhQcnF0TldIMVQvQ1hib1A0Wlk5dmNmdndxNmNTYm94aGx1UEZUcjdrTktjbXZ3Q2NSaU1UZDBRcVdRTVl3S2d5Z3F2SHZuRDNIbC9EYk1HYkxpd1AyQ2p3U2dnbUZaUnFXUWNiL2pEQXcrZWtZNUFBQUFsRTFsUFNmMTROS1JoT2pYUEQ2L3gvQXBJMmF0S1dwNkN4RU5tN2JTcG5xdG9CdG5VcE5pdVhwSlJFUThub21aWlMxWGoxNmpabkRQVWExdGEzUWFPT0gwN3JWZHZ2aW16NWhacGhiV3BSV3FRQ2dVa0pDSVhEeGFkT2cvOXRhWi9WMEdmek5vNG1KdVZGR2hoQ0pSLy9Gek8vUWZlMkxuencrdm5waTEvc2pIZnFwMmNHbVlMeWNsRUlxODJ2ZVpzR2lyZW9XNyt4Y09jMnZ0amYrdlRISnR0OGFUVis0WnYyQnorTk1IRVNFUEU5NkdTN0l6Sk5tWlNvV2NKWlpidUlwbFdmcjNmeXczRVlabDJmcGU3YXcxUnVoODFsc2UvZjI2UW9zY0ZWUXdWVmZxQm42ejhNeWVYeWV0Mk0wbDJ1bzJhdlhyaWVmUEgxd0p1bmsyT1M0cUl5VlJMczFUS3VRcXBlTGYvMWNxR0pXS3grT0pEWXpJa01jaDR2RjRQSFBycXRxbmJ4eGNHbWFsSmFzSGZaaFpWdkZvMVdYc3ZOOEs5cXpwWEQ4cE5wSXZFRlN0VWJ2LytMbTFOVXFiZndKTEc3dTZqVnEvQzM4KzRPc0ZCZmRXZDZ6TEZ3aTRGQ1NQeDdPeXJkSGxpMjlhZHgrczVjbGZQN2xIUk0wNjlpL2hqSnN2WjY3ZVBHL2t2SzFuemEwK01FUnI1S3hmSWtNZjlSdzUzWGZDdktMK3Z0VnIwc2E3NXpETHF0VnJ1Ym9YZFo2eDh6WmEydGgxNkQ4MjMyUzZEcjVqN1YwYUh2OWp4YXNuOTR4TXpBWlBXbHFTV2JId2FRd01ETGl5eHlxRmpQMVFPVG1vQUx4N0RiOXlkTWVMd0p1Um9VRkh0eThiTnEzd0pUNmh3bUJaUmluUDR4N1lHQm1WZEN3d0FBQUFsQkU4WGM1eE9IdjI3Smt6WjRqSXVXVWY1NVo5dFRsRUtzbmRzZXliUG1ObU96ZG9Xb3FSS0JXS3ovcE1WWllueVV4THRxMzVFYXROcVpSS3dYOXJHeWU4RFpmbDVkcldkQ280UktVZ3BVS2hrRXNWTXFsY2xzZXlyRVdWYXZreWQxbnBLVmVQN2h6dzlmeVB2NCtQVU1KYkx2c2tPVm5HcHViNnVqckRNTVN5L0dJcmFEQXFWZkVkUG9va096TXVLc3pWcytVSG90THIra2RTU1c1UmxienlrZVZKREl3K1VKTmJLc2tSQ0VXZlVOQzkzSGtmOVN6MDRpNmxQTS9EdzJQQ2hBa1Y0OXRkZEhUMDFxMWJzN0t5ekd4ck4rNDd5Y0Rrdy85NFFubVhIQnMxZTRDSFNHd3dldTU2emRwdFVDRXBwTGxQem16TlRIaGpZbUl5YWRJa0Y1Y1NMVTBEQUFBQVpVUlp6d2dZR3B0TVczT3cxRS83dVFmNUd4Z1pmMVIyaGh0enBONnU3dWlxL1lGQ2tVZ29FaFd6NkppNWxjM25Ua2lWL0piTFBqMG1wTFRNKzVSaVFvcUlqTTBzaWs5SWxZWFZ1TFZNU0hGL1A3VTRtMWJWN3FGc01qQXdFQXFGUktSU1NMbTYrMUIrelIvV0l2Yk5DMjE2S3VSU2xWTGh0Mkt5MzRySkgremNlZEJYaFk0emhYS0JaUm1WWE1xTnp6VTBMSExVUEFBQUFKUXY1U2twQUFBQVVDaERROE4vNjBuSnBaaTdWOTdKcFJKWlhxNlduUm1WU3FtUWE5TlRJWmVXTEM3UUo1WmhGSElKdCtoZXhSamRDUUFBQU1oSkFRQkFSV0JpWXNJdHhTWFB5MVlwdGNwUVFCbm4zTkNyMThnWnBYS3FQMy82amxzZ0Zjb3ZobEhLSmRsY1RzckNBcE56QVFBQUtnamtwQUFBb053VGk4WG01dWJ4OGZFc281TGxaSmpaMk9zN0lpaXBLdFhzMi9VZFdVeUhrSWZYLy81dFBoRk5XL01YdDR4SlVmYXVtWUdjVkhrbnpVcGpWVW9pc3JDd0VKYXJ1ZjhBQUFCUUREMlhnd0VBQUNnVmRuWjIzRVp1V3FLK1l3RmR5TWxJRFg4V0VQNHNRQ2FWNkRzVytPeHlVdU81alpvMWEzNm9Md0FBQUpRYnlFa0JBRUJGVUsxYU5XNURrb0djRkVCRmsvdGZUa3FkZlFZQUFJQUtvS0lOZnRaK2JYZ0FBS2hJMU45VXM5L0g2anNXS0pIbCsrNm9WRXFSMktDMFRyalIvelhETUdJREZNWXV4N0tTMzNJYjFhdFgxM2NzQUFBQVVHcktUVTdxeHNrOTJ4YU42enQyOXFnNXZ4YlY1L1R1dGNkM3JKeTN6ZCt0aVhlcFhQVGgxWk92SHQ5cDAyTllIZmRtSlQ5YjRMVlQxclkxUzNLcUd5ZjNzQ3pyM1hPWTJMQkVINndsMlpuWkdhbkZWOTlJU1hoblVhVmFLWDRsQUFENHJHclZxc1huOHhtR3lVbUpWY3FsUWpGV2l5K3ZUTXd0dVkxUnpVMjFXWUJ2emdDUFl2WTI4dTYrOEk4THBSY2Q2SUZTTHMxKy80NkkrSHgrN2RxMTlSME9BQUFBbEpvS05YY3ZOeXRka3AxNWN1ZXEwanJoOHdkWHp1eFpGeE1SVW53M2xWTDU1MCtURHF5YlcweWZleGNPcjUzbSsvdVNDU3FsOHRPQ2VSRjQ4NCtsWDI5ZlBQN1NQOXMvN1F5Y3RLUzRoU05hTHhuZE5qN3FWVkY5RkhMWnlvazlwdmV1KytEeXNaSmNDd0JBWjB4TlRibnBlNHhLa1owY28rOXdBS0RVWkwrUFlSa1ZOMFhYMU5SVTMrRUFBQUJBcVNrMzQ2UzAwWFhJdHlmOTFqeStmUzQrK25XTjJuVjFkdDN3Wnc4dUgvbURaUmlSMkdEbzFKKzR4c2pRb04ycnB4dWJXY3pmNWs5RXJib09jcXpyK2ZiMU0vLzlHL3FOKzE1OUxNTXczM1cydDYzcE5IM3QzemJWYXhWMWliU2t1QTF6aHFxVXloYWRCL1FlUGJNazBacFoyVmphMk1WRnZsdzZyc1BTM1RkcU9OVXIyT2ZRcGtWeGtTOUZZZ1BMS3RWS2NpMEFBRjF5ZFhWTlNFZ2dvdlQ0Y0N0N1YzMkhBNldqKy9ESnJicDlVYkQ5UmVETkk5dVdFdEYzUCsyeXRYY3EyT0h3MWg5ZlBycWxreGpoODhwTWpPSTJuSjJMRytJTkFBQUE1VTZGeWtuWlZLL2wzckxUOC90WEh0OCtWMVJPYXQvYTJaY1AvMUd3L2NmZDF4bWw4cWV2dTJvMktoVnlJdHE1L0Z1L2xWTTAyNmV1UHRDaXM2LzZwVnZUdG1QbWJ0aXpldnF4UDFhWVdGajM0WEpHUE42cngzZE56SzI0UG55QllOVDM2MVo4M2ZYSXRtVnRlNCt3dHEzQnRTZkhScWEvVDhoSVNUUzFzQzdxdmlUWm1XdW05TTFNVFNJaWhsRnRtVC9xZzI5RnEyNkRtM2ZxWCtndWtkamcrMDBubDQ1dEh4MzJaUGxYblpmdXVXbm5VRWV6UTBqQXRiUDcxbk9mOHQyYXR2M2d0UUFBeW9oNjllcmR1bldMaU5Kanc5am1QWGs4bnI0amdsSmdWOHVsWWZNT0JkdXowMU80alRydXpXdTV1aGZzWUc1VjlmTkhCNThkeTdJWjhSSGN0b3VMaTc3REFRQUFnTkpVam5OU3J4N2ZleG1VLy9tblVDUnU0dE5USVpPZS9ITjF2bDFOZkhvNTF2TTBNYmVxWW1ldmJwVGxTVklULzUzaVlXWmxrKzlKYk1TemdMaW9NT2VHemV4cXVXaTJNS3I4OCs5NmpaeVdFUDNxNHFGdCs5Zk90cXBhM2J2bk1DN1JrNXVWbnBXZVltNWxRMFNlcmJ0NHRPN3kvUDZWdnpjdW1MeHlEM2ZndS9BUUlyS3A0V2hvWFBoWWRMazBiODJVdmxFdkgzTXZIMTAvcmMyYlU4UEpMVjlPaWxHcGt1T2kxQy9ITDlqOHk5VCtDcGswSWZvMXNhem01VGJQSDhVeVRNY0I0MXc4V2lTKysvZFRvTEdaSlhjWEFBQmxWcTFhdFlSQ29WS3BsS1FueVhJeURNMnM5QjBSQUpTVVBEZFRrcDVJUkFLQndON2VYb3NqQUFBQW9Od294em1wa0lmWC90bTh1TkJkajIrZkw5aG9abVhqV005ejBNUkZneVl1NGxvWWhsazlxWGRxWWt6elR2M3JOR3pHNC9IVXFTS08zOG9wY1ZGaG5RZDkxY0YzckdaTG9SY2Q4OE52N3lKQ3dvTHZaS1c5SnlKak13c3IyeHJweWZFSjBhL1YyWnpoMDM5K2Z2L0tyZFA3K282ZHd6M1VmUmYrbklpYzNKb1VlazY1VExwdTVxQ1hRYmZOcmF0T1cvTlg4VmtocFZMaDk5T2tONkdQaENKeGZhOTIrZmFtdjArWTFxdVFtU3lydnV0VjZObXVuOWg5L2NSdTljdnV3eWRQV0xpbG1Lc0RBT2lkc2JGeDllclZZMkppbEFwcDl2dDN5RWtCVkFEWnFYRUtXUzYzNGg2S1NRRUFBRlF3WlRvbkpjbkorbjZnSjdjdGxlUVEwWldqT3g5Y09rcEViWG9PODJ6ZHRlL1kyZHFmemJHdVo3NldRNXNXUHJsem9hYVQyNVJWKzBzK3hVTW9FczFlZnpUeVJWRGp0ajI0RmllM0p1bko4WEZSWWZXYXRPRmFYTnliZHgweTBhMnBqNE5MUTY3bDdhdW5ST1RhcUZYQkUrWm1aZnd5dGQvTG9OdW1GdGFMZDE1eHJKYy9mazF5bVhURHJNRnZRaDhKaE1JWmF3ODFhSlkvSjhVUkdSaDZ0T3hjc1AxbDhPMjhuQ3pYUnEzTUxLcmsyL1UrUGpvbUlsUzc5d0FBUUo4TURBenExS2tURXhPalVzZ3prNkp0bkR3eGZhOENPTER1Kzc4MnpDdll6akFNdHpGdmlGZWhmOUJLcGVMelJ3ZWZGOHV5T2U5amxESUpOeERTeE1SRTN4RUJBQUJBYVNyVE9TbGkyYXovcWtXb2xBcHVabG1XU3NXbHFEeGFkZlpvMVptYmxiWjUvcWlXWFFlMTdESlEvYW4wM29YRGhrWW1UZHYzTHVyY0R5NGRQZm5uYWlOVDgrODNuVFF5TWZ0OXlWZDN6eC9LMTZkZ1BTbXVaZlA4VVZzWGppV2lMUmNpTGFyWXF2dWJXMWRWSjZTNENoZkJ0L3hEQXE1MkdqaGUzZmoxa3QvVjJ5cWxNaVRnS2hIVmE5d20zNlZURW1KV1Rlb1ZFeDVpWW02NWFPZGx4M3Fleis1ZjhXemRwZEI3U1V1T1h6dk45MDFJSUkvSCsrNm4zUzI2RENqcXJzMHNxOHpiZHJaZysvZURHcjk5OWZUTEdhc0sxdXk0OE5lV1hUOVBMZXFFQUFCbGgwZ2tjbkJ3NEtidjVhYkdxUlJTb2RoSTMwRkJTYW1VU2hVVnQyUXQ5NnNaS2lSR3FjaE9pV01aaHB1NFoyQmdvTytJQUFBQW9EU1Y2WnlVc1puRi9zQWNibnY3NHZIWFQrenVOWExhcURtLzV1dDI3dUNtdStmK2Z2MzBmbVB2SG9iR0prU1U4RFo4ODd3UkFxRm93ZThYQ2gweDlDNDhaTnVpY1R3ZWIrcnFBOXpDY3c2dTdwNForVE0rYjE4L1M0Nk5zcS9UUUwwaUh0ZFN5OVdESzFJdUZJbUxpYjloOHc1SGlKN2V2Y2d3REovUEw5amhaZkR0M0t3TUl4TXpWOC8vR1NjVmZOTi82OEl4MlJtcDV0WlY1MjN6ZDI3UWRPK2FtZjc3ZitzK2JOTDRoVnZ5UFExKzhlald4dStIcGI5UE1EQXluclJpVCt2dWc0dDlVd0VBS3JJYU5Xb1lHeHRuWldYbHBNYko4M0tRazZvQWVvK2EwYnJIMElMdG9RK3YvNzF4QVJGTlczUFExcjZRNWRqKzNyZ2c5T0YxbmNRSW40dFNucGVkL0pZYkJWbXJWcEhMRXdNQUFFQTVWYVp6VW1vc3l3YmZPc2R0eDBlLzFseFRMeTBwN3NqV0g3bnhSMXhDaW9pcU83cE9XTGgxeDdLSmE2YjAvWEhYZGVjR1RUWFBscHVWOGV2MEFWSkp6dUJKUzV0MTZNczE5aDQxby9lb0dmbXU2N2R5eXNXL3QvWWNNVTJ6bnRURnY3ZjJIejlYWFExOXlXaWY5UGNKNmtNbUxOeWlIaXJsMnFpVmdaRnhka2JxbTVCQVY4K1dCZThyNk1ZWkluSnYyVWtnL1A4L2lMTjcxKy8vZFE3THNvNTFQZWR1T1YyMWhpTVJjZXYzWFR5MFRaS2JOWG5GSHI1QXdEMDZQckp0NllrL1Y3RU1ZMTJ0NXR4TnA1d2JlaFgvVG1hbnAvejBWU0dEclpKaTNuQ0xFcHFhNXkrL2twb1VXL3c1QVFES2p1clZxMXRZV0dSbFplVmxwbVlsUlJ0YllPVzFjcyttaG1QZHdtYTRwLzMzNjZtN2hqZU9BQUFnQUVsRVFWUldYYzlDMTkwclprRmJLQzh5RTZNbEdjbEVaR3BxaWdMbkFBQUFGVS81eUVtRkJkL0pURTBpb212SC9TNzh2WFhaM2xzdTdzMjVYYnQrbnBxWG0rM1RkMlJqNys2YWgzUVovRTFhY3R6UjdjdC8vcmJIaW9QM3VWWHd1UFRXcGgrK1RId1g0ZFdoN3hmZkxkRThoRkdwOG5Lek5WdTQ2UUF5cVNRM0swT3pSVk55WEZSYVVwejZKVmYzaWlNU0d6UnUyelBnOHJIZ20yY0w1cVJZbG4xMDdSUVJ0ZXo2UDR2OU5mYnArYytXSlI2dE9rOWJjMUM5R044WDN5MWhXZWJJdG1XM3p4eVE1MG1tci8wN01qUm94L0tKNzE0L0o2SjZUYnhucmp2TURkMHFua0l1ZS83Z2FsRjdvMTRFZi9BTUFBQmxtWkdSVWNPR0RXTmlZb2pZaExBQXU3ck45UjBSQUh5NnVORGJSQ3dSZVhwNkdobGgyQ01BQUVCRlV6NXlVdGVPKzNFYmRSdTFEbmw0ZmQyTVFXc09CNWxiVjczMHorOFByNTR3dDY0Nlp1Nkdna2NObWJ3c05USDIrb2xkcTc3cnRmTGdmZTU1cVN3dmwxdVY3OW45eTZOYm1Lazdyeng0WDVLVHVXUzBUOEh6K0syWTdMZGljbEd4L1hMa01jT29pT2lQSDc4T3VwbS9WRlByN2tNQ0xoKzdldXpQZ1JNWGljVC9Vd1FoNk1hWnBOaElrWUZoODA3OU5kdnRuZXN2MzNmYnNWNmpmTlA5Qms5YXlyTHMwZTNMQTY0Y256M0FJL0Z0T011eVlrT2pZVk5YOUJvMW85QzVnUVZaMmRaWWY3S1FndVZMeHZqRWhJZjhzUFdNVzVPMitYWmRQYmJ6d0xxNTJwd2NBS0FzYU4yNjlhVkxseGlHU1gwYklzdk5NREN4MUhkRUFQQXBaTG1acWRIUGlZalA1N2RyVi9qaUxRQUFBRkN1bFlPY1ZFNW0rb05MUjR6TkxDVFptZloxR2pScDEzdlh5aWxiRjQ0WlB2M252Yi9NNVBGNFh5M2VMc25KTkxleTBUeUtVYWt1SGY3OWkrK1d4TDRKRFg4V3NIYjZnTVU3THd0RlloNlB6eFdRVW5zZi8xWWhreEpSRlR1SC9oTiswTnoxN1A3bHFCZkJUZHIxcXVYcW9kbWkyY2ZjK3QrSklVSnhJWFUzbTNmcWIyWmxrNUdTZVBQMHZpNWZmSzI1NjVUZkdpSnEwMk9va1lsWnZxT2M2amNwOUszbzhlWFVnQ3ZIWThKREVxSmZFMUg5WnUyK1crNW5WOHRGaTNmeFh6d2V6OFM4a0s5bmZMNkFpQXlOVFF2dUZSdmdzU1FBbENkMmRuYjE2OWNQRFEwbGxuMzM1SnFyOTBCOVJ3UWxzbS90N1AyL3ppbll6cklzdHpIM2k4YUZIc2ordHpBZmxGTXhULzh0QjFhM2J0MXExYXJwT3h3QUFBQW9mZVVnSjNYaHI4MnlQRW43L21OdW50cExSRDJHVDM0UmVNT3RhZHNOczRjb1pOS1dYUWY1clpoczUxRG5wd04zTlk5NmN2ZmlycFZURG05WnN1cFE0S0tSYmFKZUJFZS9ldXJpM3R6QXlQaTNNMkdhUGFmMGNFNk9qYXBpNTJCaWJqbGk1bXJOWFZKSlR0U0w0TmJkQnF2clNYWDBIWmVTR09OWTExUEw0RVZpZzA0RHhwL2E5Y3VaUGI5MkdqaEJQWnJwWmREdFYwL3VFVkdQNFZPME9VL2l1NGp6QnpkZE8rNG55NU1Ra1lOTHc2RlRWN1RvN0t0bEdBQUFsVXJuenAxRFEwT0pLQ2s4eUtGUlIwUFQvSlh5b0J4aEdZWXR0Z09qVXVrc0dOQVphVTc2KzhpbjNIYjc5dTMxSFE0QUFBQjhGbVU5SnlXVjVKdy91S21LblVOOXIzWmNUb3FJWnEwL0lwWGtKc1c4TVRHM21yYm00R3hmOTFkUDdyMTZmSzlla3picUE2OGUzVUZFN2Z1UHFlYmdQT2UzNDRiR3BvNzFQSWxJTHBNR1hqdFowOG10dGx0anJreDRhbUtNcVlXMWlibWxRaTVUS1JXYVYrZGVLdVF5ZFpVbzYybzFyYXZWNVBHMG1pakg2VDE2NXZtL05pZEV2NzV4Y25lbmdST0lpR0VZYnFtZ1JtMjYxWEZ2VnN5eENya3M2TWFaeTBmK0NIbHdsWHNnYkdScTNuZk1iSjgrSTNsOGZuSmNkRkVIbWxsV0tUajhpb2d5VTVQbkRTM2tpZ2x2WHhQUmptVVRDeDZWbGZaZSs1c0ZBQ2dMYXRXcVpXOXZIeHNiSzgvTmZCLzUxTjZqZmI0VlM2RWM2VHBrWXZOT2hUeURDUXUrYzN6SFNtNlJFMjQ5a0h5TzcxZ1pGbnhISnpGQ0tXTlpOdTNkQzJsMktoSFZyRm5UMGJHUVAxOEFBQUNvQU1wNlR1ckV6bFhaR2FuRHBzM01WeS9KME5oazNQeE5LcVZTSUJUMitITEtudFV6L3RvNGY5bWVtOXpldU1pd1I5ZFBDNFNpbmlPbUVaRm1yaXJnOHJITjgwYjJIVHVIeTBuRnZBbFZLWlVPcnU1YzNTaDE0U3BOTzVkL3UzUDV0NW90Tlp6cTVSdHNWUXhMRzd1ZVgwNDl0ZXVYdld0bXVyZm9aR3Z2NUw5dlExandIUjZQTjNUcVQ0VWVvbFRJUXg1ZXYzL2huNEFyeHlYWm1acTc4bkt5RG0vOThmRFdINHUvNlBnRm0zdDhXY2dJTEpWU0VSa2FWTlJSM0pSQUFJRHl6dGpZMk12TEt6NCtubEVwVXFLZTJkVnRMakkwMFhkUThOR2NHelNWU1NYMW03VlhMMmlyU2YyNHFGNFQ3MExYM1F0OWVGMHV5OU5jcXhmS0M1VlMvajdxdVVvaDQvRjRucDZlRmhZVytvNElBQUFBUG9zeW5aTktTWGgzZHQ5NkF5UGpMbDk4RTN6THYyQUhnVkJJUkYwR1R6eTE2NWVYajI3ZE9uT2dYZCtSUkhSd3d3OHN5M2J3SFd0YnMzYStRNXI0OUJJSWhRRlhqbzJhczVhSUlwNEZjS1hUaWFpUmQvZDgxWlNlUDdnYUhmYWtjZHNlRGk0Tk5kdk5yVzAvNmtZR2ZidjR6cm0vVWhOanR5d1kvZFhpN1ljMkx5S2lEcjdqWER4YTVPdXBrTXUyTGhqeitQYTVmQ3NBVnJOM3RxeGFYWnRyeFVXK3pNbE1LMnF2bFcyTmpXZGZGV3hmTkxMTnU5ZlA1MjgvVjk4cmY1WDNLMGQyN0ZzN1c1dExBd0NVRVFLQndOM2QvY2FORzVtWm1SbHg0VGxwQ1ZZMVBxTDBIcFFSeS9iZUtzbmhJMmF0S2IxWVFLZnlNdCtudlh2QnJhVHA2ZWtwRkpicHo2c0FBQUR3eWNyMDczaXBKRWNoay9hZjhJTzZqbmloeEFhR3c2Zi92RzNoMkQycnB6ZG8xaTdxNWVOSDEwOGJHcHNPL3E2UXdVU21GbGFOMm5RUHZ1VWZHbmlqWWZNT2oyK2ZJNklHemRvVFVldnVnMXQzSDZ6WjJXL2xsT2l3SjIxNkRGWFhrOUplK3ZzRXEvK3lTSWJHcGw4ditXUE41RDVod1hlV2pHNnJrRW10Ykd1TW5QMUx3YU5FWW9NcWR2WjV1ZGtXVld4YmRoblVwc2ZRTTN2WEJkMDQwM3YwekVMSFBSVzBkcHB2NExWVEJkc05qRXg4K293d3RiQTJORFl0dUplYmpTZzJOQ3E0dDVhcmgwK2ZFUVhUWndBQVpabURnNE9qbytPelo4OVVTbm4wby9NV2ZTWnhpemtBUUJuSE1xcUkrNmRVQ2hrUk9UbzZPams1NlRzaUFBQUErRnpLZEU3S3ZrNkRsbDBHRHZ4bTRRZDdkdWcvNXM3Wmc4L3VYMTR6cFY5YVVpd1JEWjM2azNXMW1vVjI3akw0bStCYi9xZjgxamk1TlhsMi83S1JxYmxIcTg1S2hWeXBrT2ZyV2JDZWxLWkNrenVjWi9ldmJKdzdmUHZsZDJMRGZ4ZXRhOXF1VjkreGMwN3ZYaXZKenVUeCtkTi8rZHZNc2txaHh3Nlp2THlSZHcvM0ZoMzVBZ0VSK2UvZjhNSGIxNGFwaGRYVTFRYys0VURQTmwwOTIzUXRsUmdBQUhTR3grUDUrdnErZnYxYUtwV21Sb2NrUndUYjFXMnU3NkFBNE1QZVJ6NU5qWHBHUkFZR0JvTUhEMFl4T0FBQWdBcXNUT2VraUdqNjJyK0ZJckUyUGFldE9UaHZhTE8zcjU0U1VlTzJQWHFObkY1VXo2YnQremk0dWorNWMySGJvbkd5UEVrSDM3RkNrZmpnaG5tbi9Bb2Y1Rit3bmhSbjk3MzBmSFA5T0NmOTFoemF0SkJScWQ3SHY2M3A3TVkxWm1la2NndnRjVXNJUGJ4eTNLMkpONWQxeXNmQXlOaXpkUmR0YmxsTG0zNFlFZjRzb1BnK3FZa3hYRSt4Z1ZIeFBYL1llc2JldVQ0UlphV25uTml4TWlJazBMWm03U0dUbDFkemNDN0ZtQUVBU3E1bXpacWRPblU2ZCs0Y0VVVTk5TGUycnljMk50ZDNVQUJRSEVWZWJuVFFSVzY3UTRjT05Xc1cvbndSQUFBQUtvYXlucFBTTWlGRlJQRnZYNnRYell0OTh5SXMrRTdCMGtnY1BwOC9ZdWFhMVpONlA3eDZnb2k0T3VqMXZkb3hLbVcrbmtYVmsrS0lEQXcxWDBxeU00am93UHE1eWJGUkFxSHd5NW1yYXpqVit6ZWV5SmRycC9rbVJML204WGoyZFJyRVJJU2VPN0F4TGlwczhzbzlsaloyV3Q3Z0owdExqa3VLZWFOTnovVGsrQS8yVWNwbDNNekUrY09hcHlYRkVkR3J4M2VmUDdpNi9sU29xWVYxYWNRTEFGQnFPbmJzK09qUm8rVGtaRW5tKzRTd0I3V2FkUG1vaFZNQlFKZFlsazE4SFppVEdrOUVWYXRXOWZFcC9JTWNBQUFBVkJobFBTZWxEYmxNZXNwdjlmRWRQNnVVaWpydXplV3l2Smp3a0tYak9uVDBIVGRreW5KcjJ4b0ZEMm5hcmxkOUw1K1hRYmVOVE14WWh1RmFtcmJybGErYjl2V2tsQXBGVEVRb0VTWEhSbG5aMXBpNTdyQmJFMjl1MTVVak8vYitNbE9XSnhFSVJkOHQ5MnZUYzlpT1pkL2NPTG5uNmQyTHMvbzNIRGQvazArZkVhWDNaaFJpd2ZiekRLTXF2azh4TmM3ekVSc2FFOUhadmV2VGt1SmFkaGs0Y09LaVUzNXI3bDM0eDMvZmhxS1dFUVFBMEJjVEU1TjI3ZHFkUEhsU3FWVEdodHl1NHVodVdxV1FYd3BRSHJYcTlzWGhFRmJmVVVCcGttYWx4ajYvd1NqbEFvR2dUWnMyMXRaNDFnVUFBRkRCbGUvSHhZeEtkY2YvcjltKzdrZTJMVk1wRmUzN2oxbTI5OWFxdng5MkhUS1JXUGJhY2I5cHZWeTJMNTRRK1NJNDM0RUJWNDZIQmQ4aG9yemM3SVVqV3UxZE16TSsrblZKSW5seTUzeEdTaUlSMWZmeVdYTTRpRXRJdlFzUFdUYXU0NDVsRTJWNUVvc3ExUmJ1dU5pdTN5aWhTRFJweGU0eFAyd1Fpc1E1bVdtYjU0MmNQNnpGOHdkWFMvWk9GSWVyWEY3OGY1bzF6b3YvajgvbmM2djdFVkcvOFhPZDZqY1pPSEVSRWIyTENQbDh0d0FBOEdrRUFrR0xGaTJxVmF0R1JIa1p5VzhDenVnN0lnQW9VdmpkWTdscENVUmtaV1hWcGswYlFXRWxEZ0FBQUtBaUthL2pwTExTVSs3NEg3encxNWJFZHhGRVpHVmJZOExDclMwNiszSjd2MTd5ZXdmZmNmdCttZlhxeWIzckozWmRQN0hMcnBaTDkrR1RlNCthUVVUaHp3SzJMaGpEc3V6WWVSdXowcEpQK3EzMjMvK2IvLzdmNnJnM2QvVnM2VlMvYVJVN0IyTXpDMk1UYzYvMmZad2JlRG00dUtjbHhiRXN5ekFxbFVySktKVktoVnd1bHlybHN1cU9kUzJxMkJLUlY0ZSs3ZnVOenM1SW5iUHh1RkFrVG53WGNjcHZ6WTFUZTFSS0pSRzV0K3cwYmMxQnpXbDZ2VWZOcU8vVmJ1dkNNVEhoSVc5Q0FuLzZxb3RUZzZiZGgwM3k2VE5TSkRZb2VMLy9iRmw4MG0rMU51OU1ka1pxNmIzTlJlS3FSejI2ZnNyRm8wWHdMWDhpc3JGejBNRjFBUUErbG9XRnhjQ0JBN2R2MzY1VUt0OUhCTWUvdUZlOWZtdFVUUVlvVTFpV1RYZ1ZrQndSVEVSQ29YRElrQ0dXbG9XVTdBUUFBSUFLcGx6bXBOS1M0cWIzcVNmTHl5VWlZek9MUG1ObTl4azlNOThxZUs2ZUxYODZjRGMwOE1iWlBlc2Uzem1mRkJ0Wng3MDVFUVhkUFB2Ym5LR3lQRW5YSVJON2paekdEZjczMy8vYi9ZdUgzNFFFdmdrSjFENE1nVkM0OWRKYmJwdkg0MzI3M0k5aFZFS1JPT0w1dzBVajJ6QXFGUkdabUZ1Tm1MV204NkN2Q243L2NXN1FkTTNoWVAvOUc0NXVYeTdMeTQxNkVYemo1SjUyZlVjWGVpMVpua1NwVUdnVGxicW8xbWZWYmVpa0swZDJuTmk1NnV6ZTlRcTVUQ2dTZHgxU1NCbDRBSUN5d04zZHZYdjM3dWZPbldOWk51TCtTU09McXBZMVhKQ1dBaWdqV0piTlRJeUtmSENhKzBEVnRXdlhSbzBhNlRzb0FBQUEwSVZ5bVpPeXJsYXovNFFmYnA4OTBIWEl0eDE5eHhXNitCMm5ZZk1PRFp0M3lFaEpqSHdSek0ybnUzL2hNTGZXM3ZnRlc3Zyt0ZDBhVDE2NVoveUN6ZUZQSDBTRVBFeDRHeTdKenBCa1p5b1ZjcFpZbG1WWmhtRlpsdjc5SDBzc3kzMStxdS9WVHJOWWxVQW9GSkNRaUZ3OFduVG9QL2JXbWYxZEJuOHphT0ppYmlCVm9ZUWlVZi94Y3p2MEgzdGk1ODhQcjU2WXRmNklVQ1FxdE9mbzc5ZjErSEtLTm0vTzJtbStnZGRPYWRPekpHbzZ1eTMrODhyK1grZkVSSVRXY3ZVWU5lZFgrem9OUHZkRkFRQStXY2VPSGQrOGVSTVdGaWJQelh4ei82Ukh6MjhNVEN6MEhSUUFFQkVwWlpLSWV5ZWtXV2xFNU9MaTByNTllMzFIQkFBQUFEckNZMW5kMVFjOWUvYnNtVE5uaU1pNVpSL25sbjFMY2lxR1lYZzgzaWM4NWM1S1Q3bDZkT2VBcitlWDVPb2ZKTXVUWktZbDI5YXNyZjBoS3FWU0lDeVhLVUlBS0YvZVJ6MEx2YmhMS2MvejhQQ1lNR0dDa1pHUnZpUFNrWmN2WCs3YXRTc3JLNHVJYWpUd3J0ZGh1RUJZK0dNQUFOQVpsVkx4K3RiaHVKQmJSR1JzYkR4MjdGZ01rZ0lBQUtnOHltdU5jejZmLzJuVExzeXRiRDUzUW9xSURJeU1QeW9oeFEyeittemhBQUFBdWJtNStmcjZpc1ZpSW9wL2NUZmkzZ2w1WG82K2d3S28xQlRTM0RjUFRuRUpLWkZJTkhEZ1FBOFBEMzBIQlFBQUFMcFRYbk5TQUFBQUg0WEg0N1ZxMVdyZ3dJSGMrcUd4ejI1RVBqaWxsRXYxSFJkQUphVlNLcUllbm90NWVwMzc4ZXpYcjUrM3R6ZjM0d2tBQUFDVkJIN3hBd0JBWlNFUUNMeTl2WDE4ZlBoOFBzdW9ZcC9maWdvOHIxTEk5QjBYUUtXalVzaWlBcysvZTNLRlZTbDVQSjYzdDNlN2R1MlFrQUlBQUtoc01GOE1BQUFxRWJGWTNLZFBIeUs2ZWZNbUViME51aUROVG5OcTFzT2tTZzJzeEFlZ0F5ekw1cVludm4xMElTSHNBVGRDeXR2YnUxKy9mb2FHaHZvT0RRQUFBSFFOT1NrQUFLaGN6TTNOQnc0Y2FHWm1kdTdjT1laaGtzSURjMUppNjdZYldxV1dtNzVEQTZqNE1oSWlYMTAvbUpPV3dDV2tldmJzMmExYnQ4cXoyQUlBQUFCb1FrNEtBQUFxSFVORHd4NDllaERSNWN1WFpUSlpibHI4NDFNYjY3VHNXOVBEUjJSb3d1TmhBaEZBS1dOWlZpbk5qUXU5SFhIdkZCSExEVnJzMUtsVHo1NDl1WlVIQUFBQW9CSkNUZ29BQUNvamtValVvMGVQcWxXclhybHlKU1ltaGxqbVRjRHA1RGVQcTlWdFp1dlMxTmlpcXI0REJLZzQ4akpUa3Q4OFRnb1B6RTZPNFJKUzl2YjJuVHQzYnRhc0dSSlNBQUFBbFJseVVnQUFVRW1KUktLV0xWczZPenY3Ky9zL2ZQaVFZWmpzOSs5eTB1TGpRKy9hMUhhMzkreGdiR21yN3hnQnlyZTh6TlNZWjlkU29rUHlzbEpZbFpLSStIeCswNlpOKy9idGEyZG5wKy9vQUFBQVFNK1Frd0lBZ01xTHgrUFoydHFPR2pYS3hjWGwvUG56V1ZsWkNvVkNrcEgwN2tuU3V5ZFhyUnpxMnpkc2ExYk5VU2d5NEF2RmZMNkFlRHdlajA4OEhncWlBNml4TEVzc3k3SU1zU3pEcUJpbFFxV1FaU1cvalg5eEwvVnRpTHFiVUNnME56ZnYxcTJiajQrUFVJaVBvQUFBQUlDY0ZBQUFWSHBDb2RESHg2ZEpreWFQSGowS0NBaUlqSXprMnROalhxYkh2T1FMaElibU5rYm1OZ1ltNW55QmlDOFVDVVFHeUVrQnFMRXNxMUxJR0tXU1VjbmxrdXk4ckpTOHpCUkdwZERzNCtqbzJLcFZLeTh2THdzTEMvMUZDZ0FBQUdVTGNsSUFBQUJFUkthbXB1M2J0Mi9jdUhGMGRQVERodytmUFh1bVVDaUlpRkVwSmVtSmt2UkVmUWNJVVA0SUJBSlBUODhXTFZvNE9UbFpXRmp3K1ZoQUFBQUFBUDRmY2xJQUFBRC80dkY0bHBhV2pSczNidHk0Y1c1dTdxTkhqOTY4ZVJNZEhTMlZTaFVLaFVxbFlsbFdwVkl4RE1PeXJMNkRCU2dyZUR3ZS96OENnVUFrRWhrWUdOU3VYZHZGeGNYTHk4dlUxRlRmQVFJQUFFQVpoWndVQUFCQUlVeE1UTnEzYjkrK2ZYc2lTazlQejhqSXlNN09sa3FsRW9sRUtwVXFsVXA5QjFqWlJVVkZ2WDM3bHBzVTV1VGtwTzl3S2pXQlFHRDBIMU5UVXlzckt5c3JLMzBIQlFBQUFPVUFjbElBQUFBZmdPL1laZENPSFR1dVg3OU9SQk1uVHV6VHA0Kyt3d0VBQUFDQWo0WlovUUFBQUFBQUFBQUFvR3ZJU1FFQUFBQUFBQUFBZ0s0aEp3VUFBQUFBQUFBQUFMcUduQlFBQUFBQUFBQUFBT2dhY2xJQUFBQUFBQUFBQUtCcnlFa0JBQUFBQUFBQUFJQ3VJU2NGQUFBQUFBQUFBQUM2aHB3VUFBQUFBQUFBQUFEb0duSlNBQUFBQUFBQUFBQ2dhOGhKQVFBQUFBQUFBQUNBcmlFbkJRQUFBQUFBQUFBQXVvYWNGQUFBQUFBQUFBQUE2QnB5VWdBQUFBQUFBQUFBb0d2SVNRRUFBQUFBQUFBQWdLNGhKd1VBQUFBQUFBQUFBTHFHbkJRQUFBQUFBQUFBQU9nYWNsSUFBQUFBQUFBQUFLQnJ5RWtCQUFBQUFBQUFBSUN1SVNjRkFBQUFBQUFBQUFDNmhwd1VBQUFBQUFBQUFBRG9HbkpTQUFBQUFBQUFBQUNnYThoSkFRQUFBQUFBQUFDQXJpRW5CUUFBQUFBQUFBQUF1b2FjRkFBQUFBQUFBQUFBNkpwUUwxZk5TVTFJQ2cvU3k2VUJBQ3E1ck9SM0RLUFNkeFFBQUFBQUFGRFo2U2NubFJMMU5PM2RDNzFjR2dDZ2ttTVlGYU9VNnpzS0FBQUFBQUNvN0hTYWt6STBOQlFJQkNxVmlsRXBHWlZTbDVjR0FJQjh1SCtUOVIwRkFBQUFBQUJVVWpyTlNYbDZlbVptWnFha3BPanlvZ0FBVUpDaG9XSExsaTNGWXJHK0F3RUFBQUFBZ0VwS3B6a3BXMXRiWDE5Zm1VeW15NHNDQUVCQlFxRVFDU2tBQUFBQUFOQWpYZGVURWdnRXhzYkdPcjRvQUFBQUFBQUFBQUNVS1h4OUJ3QUFBQUFBQUFBQUFKVU9jbElBQUFBQUFBQUFBS0JyeUVrQkFBQUFBQUFBQUlDdUlTY0ZBQUFBQUFBQUFBQzZocHdVQUFBQUFBQUFBQURvR25KU0FBQUFBQUFBQUFDZ2E4aEpBUUFBQUFBQUFBQ0FyaUVuQlFBQUFBQUFBQUFBdW9hY0ZBQUFBQUFBQUFBQTZCcHlVZ0FBQUFBQUFBQUFvR3ZJU1FFQUFBQUFBQUFBZ0s0aEp3VUFBQUFBQUFBQUFMcUduQlFBQUFBQUFBQUFBT2dhY2xJQUFBQUFBQUFBQUtCcnlFa0JBQUFBQUFBQUFJQ3VJU2NGQUFBQUFBQUFBQUM2aHB3VUFBQUFBQUFBQUFEb0duSlNBQUFBQUFBQUFBQ2dhOGhKQVFBQUFBQUFBQUNBcmduMUhRQUFBQURBQjZoVXF0VFVWS1ZTcVc3SnlzcGlXWmJiaUkrUFY3Y0xCQUliR3h1QlFLQ25TQUVBQUFCQVd6enU4eHdBQUFCQW1hVlVLdWZPbmZ2bXpSdDFTMVpXVm1abUpoRlpXRmlZbTV1cjI2dFhyNzVseXhhaEVFL2RBQUFBQU1vNmZHSURBQUNBc2s0b0ZOYXBVK2Ztelp1YWpUd2VqMHRPWldWbHFSdmJ0V3VIaEJRQUFBQkF1WUI2VWdBQUFGQU85T2pSZzB0Q0VSRmJBTmZPNS9QNzlldW4xekFCQUFBQVFGdklTUUVBQUVBNTRPenM3T2JtVm53ZlYxZFhGeGNYWFVVRUFBQUFBQ1dDbkJRQUFBQ1VBendlcjFldlh2bGExQ09uT04yNmRjdlhBZ0FBQUFCbEZuSlNBQUFBVUQ3NCtQaVltcG9XdGRmYzNMeDE2OWE2alFnQUFBQUFQaDF5VWdBQUFGQStXRmxaMWE5ZnY2aTlibTV1VmF0VzFXMUVBQUFBQVBEcGtKTUNBQUNBOHNIWTJOamQzVDFmcFhOdW04ZmplWGg0V0ZwYTZqVkFBQUFBQVBnSXlFa0JBQUJBK2NEbjg5M2QzYzNNelBJVmplTHhlRVpHUnU3dTdudytQdGdBQUFBQWxCdjQ2QVlBQUFEbGhvZUhoNVdWVmNGMkV4TVREdzhQZlVRRUFBQUFBSjhJT1NrQUFBQW9ONnBVcWNMbG50UkRwYmlOcGsyYkZwcXJBZ0FBQUlBeUN6a3BBQUFBS0U5NjkrNWRzTkhYMTFjZnNRQUFBQURBcDBOT0NnQUFBTXFUSmsyYTJOcmFjdHZjSUtucTFhczNhZEpFMzNFQkFBQUF3TWRCVGdvQUFBREtFNUZJMUsxYk44M3BlNTA3ZHhhSlJQcU9Dd0FBQUFBK0RuSlNBQUFBVU01MDc5NWRMQlp6MjRhR2h1M2J0OWQzUkFBQUFBRHcwWkNUQWdBQWdIS21SbzBhVGs1TzNIYWRPblhzN2UzMUhSRUFBQUFBZkRUa3BBQUFBS0NjTVRFeGNYZDM1N2JkM2QwdExTMzFIUkVBQUFBQWZEVGtwQUFBQUtDY0VZbEVucDZleHNiR2hvYUdIaDRlNm5sOEFBQUFBRkNPQ1BVZEFBQUFBTUJIOC9Ed3NMS3lra3FsNmdGVEFBQUFBRkMrSUNjRkFBQUE1WStqbzJPdFdyVmtNcG1EZzRPK1l3RUFBQUNBVDhGaldWYmZNUUFBQUpSZGVYbDV5Y25KS1NrcHVibTVTcVZTcVZUSzVYSjlCd1ZFUkNFaElRekRlSHA2NmpzUUlKRklKQlFLUlNLUmlZbUpqWTJOcmEydGtaR1J2b01DQUFDQXNnNDVLUUFBZ0VMazVlVTlmdno0MWF0WE1URXhFb2xFSnBNcGxVcm1QL3FPRG9pSWxFb2xFUW1GR1BTdGYvei9DQVFDUTBOREl5TWplM3Y3ZXZYcWVYbDVJVGtGQUFBQVJVRk9DZ0FBNEY4c3krYm01aVlsSmQyNWN5Y29LRWdtaytrN0lvRHlUU1FTZVhsNXRXM2J0bnIxNnNiR3hudytWdGNCQUFDQS80ZWNGQUFBQUJGUlptWm1ZR0JnUUVEQXUzZnZOTnY1QXBHaGVSVWpjeHNERTNPK1FNUVhpZ1FpQXg2UHA3OUlBY29XbG1WVkNobWpWRElxdVZ5U0xjbDhMODFLWlZRS3pUNzI5dll0V3JSbzNyeTV0YlcxL2lJRkFBQ0FzZ1U1S1FBQXFPd1VDc1c5ZS9ldVhyMmFucDZ1V1N2S3NtYmQ2bTR0eld4cmljVEdBckdoUUNnaUhwL0g0L1A0Zk9Ta0FOUllsbVVaaG1VWllobVZVcUdTUzVYeXZPejNNUW12SHFiSHZGUjNFNGxFVmxaV0hUdDI5UEh4RVlsRWVnMFpBQUFBeWdUa3BBQUFvRkpMUzBzN2VmTGt3NGNQdVYrSVBCNWZiR3h1NCtSUnEwbFhFNnRxK280T29Iekx5M3ovOXZHVjk1RlA1Ym1aTE1zUUVZL0hhOUtreWNDQkE2dFdyYXJ2NkFBQUFFRFBrSk1DQUlCS1NpNlhCd1VGWGJwMEtUNCtub2lJZU1aVzFhcTd0YXBXdDVteEJiNHRBNVNhdk15VXBJaWd4TENBbkxSNFlsa2lzck96NjlLbFM4dVdMY1Zpc2I2akF3QUFBTDFCVGdvQUFDb2pwVko1K2ZMbEN4Y3VTS1ZTcnFWNi9UYTFtL2N3TnJmaDhRWDZqZzZnb21FWkppODc5VzNRcGJpUVcxeUxnWUZCMTY1ZHUzZnZqclFVQUFCQXBZV2NGQUFBVkRvS2hlTDY5ZXNuVHB4Z0dJYUl4Q1lXcm0wSFZhL1hVdDl4QVZSOGlhOGZoZDgrSXN2TkpHTDVmSDdmdm4yN2RPbUN0QlFBQUVEbGhKd1VBQUJVTHRuWjJmNysvdGV2WCtkZVZuRnM2TlNpajRWZGJSNFBxOVFEZkhZc3kyWW52M3Z6NEhUcTJ4Q3V2RlRidG0zNzl1MXJZV0doNzlBQUFBQkExNUNUQWdDQVNrU2hVSnc1YytiS2xTc3FsWXFicitmcVBVQnNiSzd2dUFBcUY1a2s2ODI5ay9FdjdoSVJuODl2Mzc3OWdBRUREQXdNOUIwWEFBQUE2QlNlQ1FNQVFHWEJzdXlqUjQ4dVg3NnNVcW1JeDY5V3QwVzlka09Ra0FMUVBRTmo4M3J0aDFhdjM0YkhGekFNYy9QbXpmdjM3M056YVFFQUFLRHlRRTRLQUFBcUJZWmg3dDI3ZC9EZ1FlNTdyNzFIdTNydGhnZ05qUFFkRjBBbEpSQVp1TFlkWk4rb0kvZmplZlRvMGJ0Mzd5SXRCUUFBVUtrZ0p3VUFBSlhDcTFldlRwMDZwVkFvaU1qV3hjdWx6UUN4c1ptK2d3S28xTVJHcG5WYTlxMVd0emszci9iVXFWTXZYcnpRZDFBQUFBQ2dPOGhKQVFCQXhaZVRrM1B4NHNYTXpFd2lNcld4cit2emhWQnNxTytnQUlDRVlzTjY3WWFhMlRweTZ3OWN2SGd4UFQxZDMwRUJBQUNBamlBbkJRQUFGZC9seTVmRHdzS0lTR1JrNnVvOXlNRFVTdDhSQWNDL1JFYW1ybTBIR1poWUVsRkVSTVMxYTlmMEhSRUFBQURvQ0hKU0FBQlF3WVdHaGw2OWVwVmJaOWF4YVhkckJ6Y2VqNmZ2b0FEZ1h6d2V6NnFHYTYybVhibkNVamR1M0FnSkNkRjNVQUFBQUtBTHlFa0JBRUJGbHAyZGZlellNYTZNbExXRFcyMnZiancrZnZjQmxDMDhQcjlXNDg3V0R2V0pTQzZYSHpwMEtDc3JTOTlCQVFBQXdHZUh6K1VBQUZCaHFWU3FnSUNBcEtRa0lqS3lxRnJYWjRpK0l3S0F3dkY0UExlT1h4cGIyUkZSV2xyYW5UdDNWQ3FWdm9NQ0FBQ0F6d3M1S1FBQXFMQnljM1B2M0xtalZDcDVmR0dOQnQ0bTFuYjZqZ2dBaW1Sa2JsUFQzWWN2RUtsVXFnY1BIcURZT1FBQVFJV0huQlFBQUZSWXQyL2ZUa2hJSUNKRE0rdWFEYjE1ZkVGSnppYVY1Rnc1dXJQMG9pdlNQNXNYNy85MXpxbGR2M3lPazBlRUJONDU5M2RxWXV6bk9IbFIwcExqaytPaU0xSVNkWGxSN1dXbHZVK0tpU3pZL2o3KzdhTWJaMUlTM3VranFNcUl4N2Y1RGpFQUFDQUFTVVJCVk9kWGQydkY1WTZUa3BMdTNMbWo3NGdBQUFEZzgwSk9DZ0FBS3FhWW1KaUxGeTl5Mnk1dGZNWEc1dG9jSlpYazdGMHpzMkQySk9ybDQrbDk2dTFZK3MzNWc1dUxPWHp6L0ZHbmQvL0sxVlAvWk9mLzJueG16N3JySjNaOTdJRXFwWEwxcEQ2WC90bGVUQUJuOXZ5NmFlNlg4NGMxWjNRNE1Xcmx4TzVUdWp0dG1ETlVaMWY4S0ZlTzdwemFzODdNdnZValE0UCtwLzNJSDc5TTZUZXBxK1BySi9kTGVJa2R5eWJPNk91MmRwcHZDYzlUTmwzNGE4dU12bTR6K3JvOXZIS2loS2NTRzVrNnRlak5iVisvZmowbUpxWTBBZ1FBQUlBeVNxanZBQUFBQUVvZnk3TG56cDJUeVdSRVZLVzJSOVU2amJVNVNpR1h6Ui9XSWk3eTVjdmcyMHQzM3pRME5sSHZxdW5rWm1SaWxrNTBZTjMzRFpxMWQ2em5XZkR3QzM5dHVYM213RzA2OE9yeG5lODNuU3orV3VudkU5YlBHdXpadWt2elRyNjEzYlFLNzRPTy9yNDgrSlovOEMzL2dNdkh2bDN1VjdXR1k3NE9zanhKOEUxL0ltcmIrMHUrNEJOSGpTWEhSVXV5TTRycFlHcGhiVk85bG1ZTGwvOFNDTXJvcDQ2QUs4ZUlLQ2syc3BwREhjMzJCNWVQRVZIVkdvNnVqVnFWNVB3SmI4T3ZIdnVUWlJoWlhtNUdTcEtsVFRXdTNXL2xsQnNuOTN6czJjeXRiTFplaWxhL0RMcDU5cmM1dzBvU0hoSFoxMm13NnRERFR6NDhPeU1sUHVvVkVVbHlNa3NZQ1JIWjFQYXdjV3FVRXZWVUtwV2VPSEZpNnRTcFdDZ1RBQUNnb2lxam53NEJBQUJLSWpZMk5qSXlrb2o0SWdPbjVyMzQyczNhRTRrTk92aU9QYmoraDhqUW9JMXpoOC9kZkVyOVpWaHNhRFJweFo0bG85c3E1TEl0ODBldCt1ZVJVQ1RTUFBiMTB3ZjcxczdtU2pXMzZmbmhITUhWb3p0ZlBiNzc2dkZkSTFPTDBzcEo5Znh5YXRTTDRPQmIvczhmWEowendHUGs3TFZkaDB6VTdIRDl4QzVaWGk0UldWU3BGblR6ckphbnJlbmtabGZMUmYxeS82OXpBaTRmSzZhL1Q1OFJVMWNmMEd4aFZFb2kwdkpQZ1lqMnJwbXBWQ3EwN0t3TnJ3NTlHM3QzTDNSWGNseDAxSXRnSW1yY3RvZUp1YVc2L2QzcjV3blJyNG5JdTlmd0V1WkVUdTlleXpJTUVhVW14cTZiTWZESDNkZUZJakVSS1dSUzdvL2pvMGdORERWZnFwVEtUemhKUG5LcHBJUm5LRVY4Z2RDbGpXOWFUQmlqbEVWSFI3OTkrN1oyN2RyNkRnb0FBQUErQytTa0FBQ2dvbEdwVkNFaElkeGE4dGIyOVV5c3EydC9iUC94YzkrRUJENjRkRFRveHBtajI1Y05uclJVdmF0dW8xYTlSODA0czJmZDI5ZlBUdXhjcWJrcktTWnk3YlQrU29XY2lFYk9YdXY5b1p3VW8xSmRQYmFUaUVRR2hoMzZqL21rdXl5RXVYWFZlZHZPbmorNCtjQzY3L055czNjdS8vYlovY3V6Tnh4Vlg5Ui8zd1p1KytENkg3US83ZENwUHcyYXVDaGZJNC9INHhJcm1wUUtlYUhUQmxVcUpSRUpoTnArNnJqMHozYUZYS1o5aEI5a2FXTlhWRTdxNFpYajNJWjNyK0dhN1RkUDcrTTIydmI2c2lTWFRrMk12WFY2SHhGMThCMTc2OHorVjAvdTdWeiszWGMvK1JGUnp4SFRtbmN1WkRiZlA1c1hSNGM5c2JTeG03aXNrUHBsQmQ5MnpzUmxPNnZXK09qY3pZa2RLME1EYjN6c1VaK2JrWGtWbTlydXlSRkJFb25rMmJObkRnNE9nazhkMWdjQUFBQmxHWEpTQUFCUTBlVGw1VDE1OG9SaEdMNUFWTVhSWFNnMjFPS2cvL2Z0c2ovRG53V2tKc1ljM2I3YzFiTlY0N1k5MUxzR1QxcDY5L3lodEtTNHMzdlg5eHd4emRUQ21vaHlNdE5XVGVxVm1acE1SSDNHek9vN2R2WUhMeEY0L1JSWFpieE45eUhjU1VwUnp4RlQ2elZ1czJIMmtQY0pienQvOGJXNi9jTGZXNUppSTRuSXJwYUw1c1M5MU1SWVdWNnVVQ1MydFhmU1BJOGtPNU9ycXlVUWlxaUErczNhTGQyZFA1ZXhlRlRiVjQvdkZ1ek16ZDNqbDhtNWU3ZjlEeEtSa2FsNXN3NzkxSTF5YWQ2MTQzNUVWTFZtYllGUUZCY1pwdVhaVE15dDFGUHpPSWUzTGxISVpkYlZhbjY5NUhkYmUrZkRXNVpjUDdITHNWNmpYaU9uT2RiekxIUVNxTitLeVVUazZ0blNxMzBmN1cvRTFiTlZMVmQzN2Z0enJoMzc4Mk1QMFFHK1VHeFQyejMxYlloS0lRc0pDZkh4OGJHeXN0SjNVQUFBQUZENnl1S25Rd0FBZ0pLSWo0K1BqbzRtSXJHSnVXMmR4aDg3OGNyWXpHTHl5ajAvZmRYRnU5Znd1bzFhYSs0eU5EWWRQV2RkNExXVEkyYXRVZWVTUkdMRDZyVmM0Nk5ldGUzOTVhZzV2Mzd3L0N6TEh0MituTnZ1T3ZTN2o0cE5TODROdlZZZkRncDdmRWM5T0NnakpmSHcxaCtKeUsxcDIrWDdibXQybnRiTE5mRmRSTE9PL1dhdFA2TFp2bVp5MzZDYlo0VWljZHYvSFVEMENiaHhVdHBYc0RvWUxQMWduOVdUK2dUZjhpZWlUZWZDTmFjV2ZwU0lrRUJ1NGw3YlhzTU5qSXpWN2JmT0hzak5TaWVpOTNIUk0vdlYxLzZFM1lkUG5yQndpL3BsVEVUb2pWTjdpY2gzd2p5UjJHRGcvN0YzMzNGVmx2OGZ4Ni83UHBNdHlGSVEzRGdROThSUjVxelUxRkxMeW9hbFpUdmIyVERidHZ2WnRHV1pwZVpLYzZWbUxodzUwaHlJb213UlpYUG1mWDUvM0VaOFdSNFFPSEo4UFIvK2NYR2Y2Nzd1endGNUlHK3ZjZTl6aDNadVBMUno0N3paMDF2RjlHd1YwN1BzQ0VVRmVlcEpmeTJpdTFmdlRia0JTWklDSXRvWmZRSUt6cVdkUG4wNkpTV0ZUQW9BQUxkRUpnVUFjRGRyMTY1Vkc0M2E5REo0K1Rsenk5bTBwSktiOHZnSE5YN29yZmxOb3pxZHowdzduNWxXc21ka1ZNZklxSTdtb3NLU2MyZHVmdVQxZ0pDd29ST21xVHM5Ri9QdzlnMElibHpxV2R0WC8zenE2SDUxajZwZEc1YnUybEI2TjNTcjJTU0V5RDJYK2NON1QxKzA4aEdUSHZjTkNDcDczY3UzZ1RyTHhtYTF5QnJ0UjAvZldwaVhJMG5TcENmZks5bnQxTkVENmFlUEN5RTYvdS9TdGlOL2JWRTNuQm84YmtxcERjdWR0SDNOd3VOL3g2bnR3cndjSVVUeThVUHpaazh2cjFUL01mYytWNDFIWExwMVAzMnFOcTRlYzNmeFJVVlJmdnZod3hvWi83dTNIM2NvU25CNHMwRTMzU3VFa0dYNXdUZStuejY2UTM3T3VmZW5qMzl6NFY1dnY5SlJTMUw4UWJWeEpXZFNRZ2lqZDRPUVZ0MU94SzF3T0J5Yk5tMktqcTd5RkRBQUFIRDVJNU1DQUxpVnMyZlBIajU4V0FnaEpDa3N1citUZDMweTQ4Ni9kL3graVk5ZTkvTm5wYTcwSER5MmVEc25sV0szL3p6blJiVnRNUlV0bS90bVJhUGw1NXlyNU5WaVY0MjZvOXhNU3MxV0ZuM3ljdnorSFZlTnZ2RHVodDN5UUl2b2JpWDdMUGp3UWhpMC91ZlBCb3k4dlhpdm91L2ZmVklJWWZEd0hIM1BzeGV0b1Z6N3Q2NVJsNzhWU3pzVnYrS2JkOHIyREkxbzZaSk1xakEvZDl2cUJXb0JMVXNFUUZ0V3psZURvUkYzUEQ3aWp1bENpTTlldkdmUEg3K0dSclFzTmNXc0xJUEhmMmMxYmxrNWYvL1dOVUtJV3g1K1hhdlRLNG9peTNKQWNPTzduLysvRDU2NE9UUDExSnpuNzVqKy9pOXBwK0pMam5CdzUwYTFZZlR3THJ0bXNFRmdhTW1OMkVzNnVuZnJ1WXprcW40U3NyUFNuZTk4YU5lbTNSdVg5N3R1WXZQMlhaM3BmL3JZM3pzM0xMMXg2b3lxVnFWcTNENzJ4TTVmaGNOeCtQRGhjK2ZPQlFUVThDcFhBQURnY21SU0FBQzNFaGNYWjdQWmhCQkJUVHNZdmN2LzdkMkZsbjh6VzUxTHBkSHFLdHFzV3AyeEpVbVMzdWhaYm9lU0pGa3U5M3J1K2JNZlBUVngvN2ExUW9ocmIzdmt5WStXclZrd1orS2oveE55TGZuaWRYVXlsQ1JKQ1lkMnZ6ZDkvS096ZjFiUEU3eDkranZyZnY0ME9MeFpnOERRNnIzVHlLaU9YZnBmcDdiM2JWMnQyTzBOUThNalczY3MyU2YrNzdpODgyZDFla1AxSG5HSk5peiswbHhVcUs3V0xMNW9zMXArL3I4WDFEbHVvKzk1VmwyaHFkVWIxTFdIem44MjhuUE9mL3ZXbzBLSVZoMTdSWFdPL1dMbTFQZ0RjYTh2MktYUmFtT0hUNGhidDNqSDJrWDd0NjZKUHhBMzQ3Yllja2NvOS9ya0daOE1HVCsxM1A1ZnpDei9lcFhrbmovcjZ4OVkwYXRyZi9waysrcWZWMzczM3BNZkwrOTIxWWpLaC9ycG94bS9mUDZxdytGbzNiRjNUTzlCMVNqRzZPMGYxQ3dtODhSK204MzI1NTkvamhvMXFocURBQUNBeXhtWkZBREFmWmhNcG4zNzlna2hoQ1NIdHUxVDFkc2JOVzM5Nk95ZmFxU1MxKys3dHRTaVAzV2kwTUk1TDZucHhpdnp0clRzMEtQY2UrL28zYUF3TDZkUjA5YnZyM0IyYSsxUzRnL0V2ZnZZVFZucFNlb3UzVDcrZ1MyanUzZTcrcjg5dkJXNy9hZVBaeXo1NG5VaFJHVHJtSW1Qdi9YMmc2TjIvYjcwbFhzR1BmTDJBditnUnEwNzlXN2RxWGNsanppMmIvdlVhOEpMWGN3OWwxbmNIajd4d2VFVEgxVGJFN3NZRmJ1OVUreXdVZ2ZKdlh6WHdFTTdOMnBka1VsWlRFWEx2MzY3N1BVMUMrYWNTVDRwaExqdXRrY3VaZnY1TDE2Wm1wTjFSdFpvSmo4L3B6QS9aLzJpTHh5S3NtN2haOE51bnFaR1M2ZU9IWmp5NHVmaExkcGQydnY0ajk3b0lVbmxCNVNWc0ZuTmRwdE5iUmNWNUUwZEdOYjltaHRHVEhxODdGL08vSnp6dXpjc1U1ZUZkdXd6NUtJanQrMDJ3UEhaTENIRWorOC9VNzFNU2dnUjFtRkE1c2tEd3VIWXZYdjNrQ0ZEUER3OHFqY09BQUM0UEpGSkFRRGNSM3A2ZWs1T2poREN3eS9RTjZoSlZXL1hHenlhdHVsVUk1V1VuUU9sS01xbkwwNVc5NHE2L3ZiSEtncWtMcEZpdHkrZCs4YkNPUy9iYlZZaFJPK2hOMDE1Nll1Uzg0RFVqYjNudm5KL3dxSGRRb2lROE9aUHoxblpNRFQ4d1RlK2YvK0pDWWQzYjM1c1ZMdWJIMzV0NEpqSjZvU3BpdGlzbG5NWktVNVdwZTV4WHZaellyV1loQkQ2S2g2TVdDUFcvdlNKZXFwZ1NabXBwMzc2YUlZYXUxeDMyNlBWSG56OXdzKzNyLzVaQ0RGMHdyUm1iVHNMSVFhTXZIM1QwbThXL3QrTC9hNmI2T1hid05jLzhKMGxCN1U2WFVGdXRuckxFeDh1YmRkdFFDVmpQaklpU2ozYnNTS3YvYml6R3VmdWZmZjI0Mzl0WGhrYzNsemRrZDFtdFd4Zi9YT3JEajNML3YzYyt0dVBWb3RaQ05GbjJBUm5wcmJGOUI3VXRsdi93N3MzSnh6YXZXUGQ0bDZEeDFhMU5pR0VUMUFUendiQmhlY3pDZ29LVWxOVFc3Um9VWTFCQUFEQVpZdE1DZ0RnUHRMUzBnb0xDNFVRM2czRGRCN2VyaTduZi96MDBmT0hkMjlXWjJPTmUyQm1iVHdpL2ZUeGo1NjVMWDcvRG5YV3pLUW4zeHM4YmtyeHE0cmR2bS9ybWpVL2ZyejN6OS9VS3pHOUJ6LzAxbngxclZhdklUZSsySERqQjAvZWZDNGo1Y3RYN2wvMjFWdERKMHk3YXRTa2lqYXJhdHFtMDEzUGZsVHE0cGV6N2o5OTdPOVNGKzAybTJLM3F5V1Zla25OT09wK25sUkZrNlErZlhHeXFUQmZDREhob1ZjcjJyYnBvc3hGaGZQZWVVSUlFZGdvWXZ5RHI2Z1h4MDE3ZWN2SytYblpXWXMrblRucHlYZUZFS1VpUDRPSFYvRVRWMzMvWWNMQm5WR2RZNGY4ejdHTTVSOGYrZCt4a2c1SE5hcTkvWWwzYm4vaXdpWmZ4L1p0VXh0dHV2WXIyM1BUMG0vVXhvQlJrNXdjZlB5MG1TL2RlWlVRNHFjUG4rOHg4QWJuRDE0c3B0VWJmWU9iRnA3UE1KbE15Y25KWkZJQUFMZ1pNaWtBZ0p1d1dxMUpTVWxXcTFXU1pKL0FjSTJ1K2tuSHJnM0wxSVZ2VmRWbitJUnl0K1Badm1haHVsQk9vOVZObS9XTjNsRHpNNFBXL3ZUcHZOblQxYjJvR2plTGV1eWRoUkd0T3dnaGJGYnJYMy84dW0vcjZ0MGJseGZQRFBJUGJqemh3VmxYajc2ejVBaHR1L1o3YStIZXIxNTdjUHVhbnpOVEVyOS81NG41N3ovZHJ0dUFUbjJIZCs0M3ZFbkw5aVU3ZS9yNHRlblN0MVFOSGw2K1pRdXptSXZVaHQ1UUpwTXltNFFRdGZIWnFOenliMmFybndwSmxoMktvbDdjdDNYTjM5dlhDeUZheGZRY1BLNmN2Wm5NUllVSHRxK3ZaTmhtYlR2N05HaG84UEM4Y2VvTDgyWlBuL3J5bDU3ZUZ6NGhnWTBpK2w1M3k2YWwzMno0WmU2TlUxK29QUEE2dkdkejNMckZRb2ovemFUS1Y1ejBaU1NmVUwvaTFiWjcwM0oxamxqenRsMUt2WFR5OE42RWc3dUVFR0hOMnJUdTJNdkpBZHQxSDZCT2xVbzVlV1RUc204SGpybXJxaVhKR3AxUFVKT00rTjEydS8zMDZkTVdpMFd2TDM4WE5nQUFVQitSU1FFQTNJVFpiRDU1OHFRUVF0WVpmSUlqLzVzLzRvUWJKajh6WU5RZHhmc0hyWjcvVWZXTzRXdlRwYSthU1UxNjZuMVRZWDVRNDBoMWd0SjNieit1ZHJqbmhVOHIzNmVwMnVJUDdGQURxZGpoRTZhOC9JWFI4OEkwTVkxV3UzM3R3cTJyZmxRL2JOd3NhdGd0RHc0Y2ZWZlpXVXRDQ04rQW9FZG1MeGgxOTFNTFBueHU3NSsvS1hiN3diZ05CK00yaExkb1Z5cVRjcDQ2ODBnSVlmVHlLZldTT2s5S1Y3ZHI5ektTVGl6NTRqVWhSRWlURm9HTklnNzllODVkcDlpaG8rNTY4dGZ2M3IzM3hjL2w4bmFPejBwUG1uWFA0RXBHZnZiVDN6cjFIU2FFdU83MlJ6MjhmV1A2L0UvbmtYYytvVGQ0akpueWZMVm5ZSldyU1lzTFg1ZDVzNmZMR2sxWXN6YXlwbXIvdWxQc3RuTVpLUnQrbWZ2UHJqK0VFRDJ1R1ZOMlF0UHErUmZteEEydVlJZjFpb3k5OS9sWnU0Y0lJUmJPZWFuZjlST3J1cCs5SkVuZWdXRmFnNmUxS0M4cEthbWdvSUJNQ2dBQWQwSW1CUUJ3RTJhek9UazVXVjBMNWhzY1VhVjdPL1M2cHVTSG50NStQZzBhT25sdlVVR2V6V29wZGJISE5UY1V0MldONXVHMzVyOTgxOEJyYjMyb0dsTkZuSFRQQzUrbW40cnZlLzNFb1JQdUwzbGRrcVQ3WHZrcTkzeG1vNGhXc2RmZTNMYThaVm1sTkd2YitabFBWcVVtSHR1OC9Mcy9mLzIrKzhBYnV2Uy90dHFGRmVYbnFnMVBiNzlTTDltc2FpWlZwMnYzdm5ydEFYVisxdTFQdkxQMnAwOUt2alR4c1RkN0R4MFhHUlZ6aVkrUVpYblFqZmVVdWhqZW90M2tHWE11Y2VTeUFrTENlZys5YWZ1YWhlbW5qNzg1N1NKbjRWMlVUNE9Hbys5OXR0VEYvSnh6VzM5YklJUXdlSGdPR09uc3dqMVZUSi9CcldKNnhoK0l5MHBQV3JOZ3p2VzNWM21YTHUrR1lUcWpsN1VvTHkwdHJhQ2d3Ti9mdjZvakFBQ0F5eGFaRkFEQVRhaExlOVJmWWcxZXBlT1BLbm44L2NYT2RNdkpPclBvMDVuckYzNnVSajk5aGs4SURtdFdiczgyWGZvKzlmSHlHQ2RPSzZzMnZjRTRjOTRXZFhiWWpuV0wvKy9aMHRuQnNYM2IvMWorbmZNRHZ2N1RyZ2tQelJyLzRDdkZxOXVxSnk4N1MyMlVQY2JPWWlvU1F1anFjTzNlUDdzM3E5dHBkZWc5cVB2QVVhVXlLU0ZFOC9aZEs3cTNjYk1vSjA5Q1ZPejJTYjB1L2pmd3N3M09iaEpmdWZ0ZStkbzNJSGp6aW5uRjhWODE2STBlM2E0YU9lNkJtYUZOU3UvWjlQdmlMOVd2Vk96d202c3h5V3ZNbE9mVnNHelozRGNHM3pURjRPRlp0Y0k4ZmIwREdoZWVUN2RZTENrcEtlSGhwVTk3QkFBQTlSZVpGQURBVFJ3N2RreHQrSWRIMWZhelRJWDVLNzU1WjhVM3M5V0ZhZTI2RDdqdDhka3RvcnRWY291NnFxdmN0S2dVZFFsZVd1S3gyN3BmWkp2Mlp6LzlyZVM4cCtMbGluYWJWUjNrVXFnYmswdVNKSlczTmJXNXNPQjAvTUZTRnkybXdySTljN0l5MUlaZlFIRHAvbVpUSGEvZGE5NnVpNWR2QTV2Vk91WEZ6MnZ2S1E2SHc1blB2Nk9DWGNuVk14TmwyZGtkd1kyZVhuYy85L0dkejN5WWUrNk0raW10S2c4dm40b21CdHFzMWpVLy9wL2FIdksvVS9DYzFLWC9kVTFhUlNmRkg4ekpPck51NFdkVm5Tb2xTVktEeGkzT0pQd2xoRGgrL0hqUG5qMnJVUU1BQUxnOGtVa0JBTnhFZkh5ODJtalFxR1h0UGNWbXRmNisrSXRGbjd5Y2szVkduVHN6OGRFM3V3OGM1ZVR0enFkRnp1UWFpbUt2dk1NZFQzOFEyS2hxeXhpUDd0Mnk0cHQzTHRvdDRkRHU2YU9kMmxFN0t5TlpiUVNFaEpWNlNWMjdWKzdPVnJYRTZPbDl6ZGg3Z3NLYUJvZVhQNk90UnNnYXpmTmZyS3ZvMVo4K25oRy9mNGVQZjZEQnc2dmNMM0ZSUVY0MXBvL0pzdHdnTU5UNS91c1hmYkY3d3pJaHhDT3pmeko2ZWxYVWJmT0tlV2ZUVHF2QmEvTjJwZmMrZDRZa1NTUHVtRDdudVR1RUVDdStmbnZJK1B1cXVxdTliK2lGTDFaQ1FrSTFDZ0FBQUpjdE1pa0FnRHZJejg5UFNVa1JRc2hhdlc5d1pPMDk2SU1uSnNTdC8wVUk0ZGN3K01iN1hoeDA0NzBhYlJWK21JWTNiemZxN3FjcTc3TnEzdnRXaTluYkwrQ2FNbnNTbFJJWWVwRzhLYnJud0loVzBhVXVuajcyOTErYlY2clRYb29QaGl0bXRUZzEwVWFTNWJMbjZGbk1SV1VYK3FXZlBxNzJMNVdPMlcwMnU4MVc5K2Z1M1RENWFTL2YydDJUU0pLa21ONkR5bjBwKzJ6R3lYLytFa0lNblhDL1ZxZjc5MHpDLzFHWW55T0U4UEtweWEzUXkwbytma2o5YTZCT3l5cVhvaWpMdm5wVGJZKzg4OGxxUDZ2dnRiZjg5Tkh6V2VuSjV6UFRmbC8weGZDSkQxYnBkcC9BSnJKV3I5Z3NhV2xwZVhsNVBqNmxOOHNIQUFEMUZKa1VBTUFkSkNVbEtZb2loUEFPREplckVoS3BpOVFxV2tWVlZrRmV0aHBJdmJmOGlJZVhqNXF0Vk5KZmt1V1NoN2hGUnNWY2RBdnRkVDkvYXJXWWZRT0NKajc2aHBOVlZjbXgvZHZudi8rTUVHTEFxRWxsTXlrbnRlM2E3Nld2TjVXNk9PTzJ2a2YzYmkxMU1lbjRRU0ZFY09PbVd0My9uSmhtK1RlUDBaWEp0bXBWMlcydDZ0TDZSWi9ickJhZHdUaDB3clNLK3FTZmloZEMrRlU4NmNsdXMvMzU2L2VYV0VseXdqOXFZOHVxK1FaajZUMmVCb3lhSkVuU2pyV0wwaEtQQ1NHYXRHemZ1ZC93YWo5THE5TmRkOXVqNnVtVHk3OSthL0M0S2FYK01sUk9vOVA3QkRYSlNVdFFGT1hVcVZQUjBhVmpWZ0FBVUUrUlNRRUEzRUZhV3ByYThHbFllb0hZUlQweHRtUFM4VU5WdWlVbjY4eGRzVTVGR3gxNlhUUGp5L1ZWTGFsV1dTMW10VkUyaWFoeE5xczE0ZUF1SVVUVE5wMUt2YVJ1bXkyRUtEdmY2dkprdDFyVk9WOFZNWGg0K1FjMXFxU0QxV0pXOTJhNmF0UWRmZzFMNzY2bE9wT1NxSzdkYTl5MHdtM1JyQmJUbk9mdnJFcnRsWms3cTV4MHJOLzF0MHFTdEhET1MrcUhJKzZZWHJ4YldmVU1IRHQ1NFp5WGlncnlzdEtUTi93eWQ4ajQrNnAwdTA5d1pFNWFnaEFpUFQyZFRBb0FBTGRCSmdVQWNBZnA2ZWxxd3l1Z3NsQUFRb2pzczJucW5rY2UxWjBrNWJ5RGNiK3JDVXQwcjJ0S3ZWUThUNm91OTVPNkZCbkpKeDY2dGxVbEhicjB2KzdwT2I4V2YyaXpXbi84NE5tQzNQTlRaMzZwWHZsajJiYzVXUm15UmpQeXppY3FHdVN2UHk2TTBLSjlKVnZtU3hWdFNlNDhVMUdCMVd4U0o0NlZ6WnNrU2ZwOThaY3BKdzRMSVVMQ20vZTcvdFpMZkp5bnQrL0FNWGV2blBlK0VHTHBsMjhNSEROWnE5TTVmN3YzdjkvWDZoSmRBQURnSHNpa0FBRHVvSGllbEtkLytkTlBLbkhiOU5ucWlqeG4vUEw1cTBueEIzMzhBKzk2OWlObitsZHAyK202a1o2VUlJUUlDQTY3eEprdnpsRDMzcElrcWZ2VnBiZUJOLzk3U0Y5OW1TZFZWY3UrZW5QRk43T0ZFRTFhUlY5MzJ5TjJtMjNwM0RlRUVMSERKNFEwYVY3UlhYK3UvRUhONmJJeWtpdWFTMlgwOUpxNzVXeXBpNFY1T2U4OGR1UElPNS9vMkdlSU0rVjk4OFlqcTc3L1FBangwVzhKWHI2bDk2NHlGZVlYVDVJYU8zVkdsVFpOcThqd1d4LytiZjVIaXQxK051MzA1aFhmRFJ4enQvUDNldmxmK0Q0cVRwOEJBSUFiSUpNQ0FOUjdack01UHo5ZkNDSEpHb04zbGJldjd0UjNtUE9kTnl6K01pbitvTkhESzNiNGhLbys2SEtnS01vL3UvNFFRalNLckd6S3p5VSs0a3hLNHRtMDA4M2JkZG01L2hjaFJQUDIzY29ldW1jdXZIRGtuTUdqMXBjUTFvaVFKaTNLYnFGVlVxa0pYeU1tUGI1ei9TOG5EKytkTjN0Nmt4YnR6NlFtbmtrK0tjbnltSHVmTCs1ajhQQzhmOWJYNm9aTlFvamRHNWZINzkraExteWNjV3VmMjU5OGQraUUrOVdlMDkvL3hXYXpOSXBzWGRIVFAzanFsciszcno4WXQrR1dSMTRmZFZmMTl5Tlg1WjdMYkJUWkt2dHNlbWhFeTB1ZkpLVUtEbXZhZmVBTngvWnR1L2EyUjNvUEhWZWxlNDArQVpJa094eEtkbmEyeFdMUjY2dXdIUlVBQUxoc2tVa0JBT3E5Z29JQ3E5VXFoTkI1ZUd1MFZWZ1FkQVhhc25KK1RsYUdFT0x2SGI4L01hWmo3MkhqZWc4ZFYrMTh5bWExbkVsSnpFaEt5RWcra1pHVWtIYnFtQkJpNjZvZnQ2NzZNYVJKaXdHakp1Vmxad2toeXAwUll5NHF6cVM4THUwOTFSR05WdHN3Tk56NS9ucWp4L1FQbGp3OXZsdmUrYlB2VFIrdkhpOFlPM3hDV1BNMnhYMjBPdjFWTjl5aHRyUFBabnc1Ni83aXhYUjUyVmx6WjAzN1ovY2ZVMS8rMHNQTEo2cHpuOG9mZC9QRHJ5VWUzbnMrTSsySGQ1ODZkWFQvMUpsekwrVkF3K0R3Wmk5L3UzbjNwaFhxRzYvMk9LWGMvZHpIWHI3K09yMmhxamZLV3EzZTA5ZGNrRzJ6MlhKemN3TURBMnVxSkFBQTRFSmtVZ0NBZXM5a010bnRkaUdFVm0rVVpINjBpY1pObzY2OTlXRWhoSy8vLy96cWZqQnV3OXhaOXhkL2VPcllnVlBIRGl6NDhQbW1iVHIxSGpxdTk3QnhvVTFhVkhSdjd2bXo4UWQyWktVbnA1NDhJb1E0Y1dqUC9ZTWpzektTSFlwU2JnMktZdi8xMjNlRUVBMUR3NjhlWGM2RzNJVUZ1V3JENk9sZFErLzdzaFBVT1BLUnR4ZThPbVZvUWU3NUFpRTBXdTI0YVMrWDI3TXdMMmYySTZQUFphUUlJU1kvUDZkbGh4NXZQVFRxOUxHL3Q2LytPZkh3M2tmZlhkZzBxbVBsejJvYTFmR1Y3N2U5T21Wb1d1S3hMU3ZuWnlTZmVPcWo1YjRCUVpkU2Y3ZXJSbHpLN1dWVmV5bXJKR20wQmc5elFiYWlLRVZGUlRWYkZRQUFjQlgrNFE0QXFQZUtNeW1OemlqTG1scDlsc1BocU1aZHVlY3lGY1ZlcFVjb2RudjJXYWUyenBGbFRhbm9vVm5ienMzYWRpNTVKZlhrMFdWZnZibHA2VGZxNEZObmZ0a3d0TW5tRmZOMnJsOWlMaXBJUExJdjhjaStIejk0dGxtN0x2MnVtM2pENUtmTFpnY25ELy8xNXJUL0VncFRZYjZwTUwvNFEwbVdneHBITm00YTFiaHBWS09tclJ0RnRsNzRmeTltcGlRS0lVYmUrYVJXVjg1S3ErUi96enIwOWYrditOVS8vbDkyWnBvejd6bzE4YWphV1BuZGUxNitUaTNZSERCcVV1MnRXS3hJaDE3WDNQTEk2OSsvODZRUW9tbFVwOUNJbG1YN1pLYWVldVArNjlUREg0ZU12Ni9QOFBGQ2lGbmZiL3Y0bWR0My9yNGs3VlQ4akZ2NzNQZksxMzJHWFdTOVczQlkwNW5mL3ZucWxLR0pSL2JGNzkveHhTdjNQZjdlb29vNkZ4Ky9lT2tLOHkvRWk2TFdkaWlUWkZtak42b3JRODNtR3FzY0FBQzRGcGtVQUtEZXMxZ3NOcHROQ0tIVkd5Uk5MZjVvVXhRbEl5bWhHbE43bnJ5cHN6b0Z4bm5wcDQvZmU1VlRad2dHaElSOStudHkyZXRXaXpueHlMNi9kL3krWjlQeStBTng2a1d0VG4vSDArK3JpK2s2OWhsaW1sR3djLzB2bTVaOWMyam5Sb2ZEY2ZLZnYwNys4OWYzN3o0WjAzdHcveEczZFI5NFEvRm1UNDBpL2t0elBIMzgxUGlwY2JNMmpadEZoVFZyRXhyUnN1U0NyQ1Zmdkg1MDN6YjE4TGpCNDZhV3JhMHdQL2YzeFYrcTY4SkN3di9iOFB2M1JWK2NPcnEvS3A4bnNXYkJIQ2Q3dHVuU3QrNHpLU0hFaUR1bUg5aTI3c0QyZFFtSGRxLzQ1cDBSZHp4ZS9KTEQ0VmkvOFBQdjMzMnlLRDlYQ05IditvbkZlK2NiUGIwZmYzL3hvazllWHZUSlRITlI0ZnZUeDU4K2RtRDhnNjlVdmpPOVg4UGdGNy9hK01iOTE1a0s4Kzk5OGJPS3Vsa3Q1bjkyWGRnYnEwb3I2YXdXczFhbkwxbkR1WXlVSFdzdkpGOGVYajdPRDFVbGtpUnI5WjdxOXlEenBBQUFjQnRrVWdDQWV1Ky9lVkphbzFSejg2VGlEOFQ5OU5FTVR4OC9MNThHbmo1K0JnK3YrUDA3TWxOUENTRkNYUkZ0VkM0dk95dmgwTzV6R1NtWnFZbnBwK0pUVGg1Sk9uN0lick1XZDVCa3VkdlZJeWMrOGtialpsSEZGNDJlWHYxSDN0Wi81RzFuMDA1dlhqRnY0NUt2TTVJU0ZMdDkzNWJWKzdhczl2RHk2VGw0N0tBYk9TREZGQUFBSUFCSlJFRlU3MjNkcVhkZzQ4akpNejVSRXlqL29NckNzcFh6M2wvdzRYUHFSbEVQdnZtRFZxZFRGR1hha0thK0FVRUJRWTJOWGo2eUxQK3plM05XZXBJUUlycm5OZlZsai9OcWt5UnAybXZmVGg4VGszZis3UHozbjI3UnZsdTc3Z09FRVB1M3JmMzUvMTVVTnpVWFFneWYrTkNrcDk2VFpibmtqVGZkLzFKSWs1YWZ6TGpMYnJQKzh2bXJwK1AvZnZDTjd5dVBmcng4R3p6MytWcXJ4ZVRUb0tGNjVZZjNuazQ1Y2RqRDI5Zm80YVhWR2N4RkJZZDJic3hJUHFHdXJDeTFOWHZsMXYzODJielowMzBhTlBUeTlUZDZlTm1zbHRURW84VlRycHExNlh5eEFhcEprbVd0M2lpRXNOdnRKcE9wbHA0Q0FBRHFHSmtVQUtEZXMxZ3NGeklwdmFFRzErNzVOR2g0WVB1NmNsOGFkdk1EVlJycTNoYy90NWdLYTZpdTB2UkdUeUdFUTFIZWUzeGNVZkVxcWhMQ1c3VHJQZlNtZmlOdUMyM1NvcUpCQWh0RmpMbjN1ZEgzUEh0bzE2YU52OHpkc1c2eDFXd3FLc2pidFBTYjFoMTd0KzdVVzVibEllUExtZkZVeXBHOVc3OTk4MUcxUFhuR25NWk5Xd3NoWkZuMkRRZzYrYzlmSjhWZkpUdnI5SVlKRDg0cWVlWHR4ZnVxOHRickRmK2dSbE5mL3ZMdGgyNncyMnpmelg3ODlRVzdGbjB5YytHY2w5Ulh2WHo5NzVzNXQ4ZWcwZVhlMjMvRXJiNEJRZTgrZXFPcE1ILzN4dVZmdi82UWVsUmZKWXllWGtiUC8zYU9WK3oyM1J1WGw5dnp1dHNmcTlJYmlZeUtzZHVzMldmVHl5NHNIVER5OXVEd1psVWF6WG1TZENHVGNqZ2NyTjBEQU1CdGtFa0JBT285bTgybWJwTWt5OXJLVnpaVlNXQ2pTSjNlWUxOYWl2ZVFNbmg0Tm00YU5XYks4eDE2WFZPbG9icjB2N2FtcXFxSWIwRFFEWGMvL2VNSHo2ckx2aUphZDJqV3RrdXJEajJqZXc0TUNBbHpjaEJKa3FKN1hCM2Q0K283bi9sbzg0cnYxaS84WEtQVkRSdzcyZmt5Mm5TTzdUbG9UTno2WCs1NCtvTUJJMjh2dnQ2aWZiZlR4LzR1bnJjbGF6UlJuZnJjOHNnYkxhSzdWZkdOMWxmZEI0NGFQRzVxWVY3MjVCbWZTSkkwNnE0bjkvNjVLdUhncm43WDN6cnhzVGNybjNyV0tYYm9pMTl0ZlAzK2F3T0N3eVk5K1Y1Vkg5MmtWYlFrU1NXM1F0UHE5R0hOMnc2ZGNQK2dtKzZ0MGxDUnJUdnFERWFieFZ3OG1pUkpvWkd0Qm95Y05QTE9KNnBhV0JWSWtxelZxWm1VZXNnbUFBQndBMUwxOW1vRkFPRHlzV1hMbHZuejU5dnQ5c2J0WXR0Y2ZZdGMwMXRLS1hhN290Z2REa2VwblhRdU54WlQwYkVET3hwSHRuWStoTHFvd3J3Y1R4Ky9LdDJTZlRaOSs1cUZ3eWMrV1BZbFJWR3NacFBkYmpONmVNbWEydDJOL2pLazJPMGwzL1c1TTZsWjZVbXRZbm82ZVh2NjZlT2UzbjZYY3BTZXcrRlF6MG04OUUrK3pXcFY3RFpGVWZRR1l4MThLUlhGSHI5bGNkSyszMlZaSGp0MjdLQkJnMnI3aVFBQW9BNHdUd29BVU84cGlxTCtGNHNreTdWeDhwZXMwZFNMQUVWdjlJanVjWFhOamxuVlFFb0kwU0F3dE54QVNsM0U1L2E3UjFXaTFOK2lnT0RHQWNHTm5iKzkzRFA3cWtTU0pLbUcvaVpyZFRxaDA5WElVTTZRaENSSnNocXJLWXBTWjg4RkFBQzFTbmFpRHdBQWw3WGkzMUVsU1piRTVUdVBDVUExU1ZMeFZuRmtVZ0FBdUEweUtRQkF2YWNvaXZwcnFpUnJhbU9lRkFDWFU0L1VkRGdjNm9FR0FBREFEWkJKQVFEY0Nac2tBbTZPdlZBQkFIQWJaRklBZ0hwUGxtVjE2M0dIb2doK1h3WGNrVU94cTF0aWFiVnNod29BZ0pzZ2t3SUExSHV5TE11eXJHWlNEcVpLQWU3SDRWQ1VDMHYyMUc5MkFBRGdCdmloRGdDbzl6VC9IaVhtY0RCUENuQkREdUZ3T0JRMWtOTFVoME13QVFDQU04aWtBQUQxWHNsNVVtUlNWdzcyRmJxQ09CeU9mK2RKa1VrQkFPQTJ5S1FBQVBXZVZxdFY5NU5TRkJzNVJaMHhGZWE3NnRHS29xeGYrUGxEMTdiS1NEcFJxMC9aODhldjZwR09jREdIUTdGWjFRQmFwOU81dWhvQUFGQXp5S1FBQVBXZVhxOVhwMDdZcmViaVRXZFFxM0xQWmQ0eklQU1Zld2J2V0xlNDdwKys3YmNGbjc4OEpTTXA0YjNwNDJ4V2EyMDg0c0QyOVUrTWlYbHoyb2dmM24ycU5zWkhsVGdjaXQxcVZ2YzROeGdNcmk0SEFBRFVEQTR1QVFEVWV3YURRVjI3WjdlYUhXUlNkV0xkd3MvTVJRVi9iMS9mZmVBTnBWN2F2V2xGWVY2T2srUDROUXp1MkdkSVZaOGVlKzNONnhkOS9zK3VQMDRjMnJQb2s1Y25QRFNycWlOY2xDekx5U2NPQ3lGV2ZETzdVZFBXZzI2OHA4WWZBZWM1SElyTlVxUitYVHc4UEZ4ZERnQUFxQmxrVWdDQWVzOW9OS3J6cEd3V01xbTZZTFdZVjgvL1dBalJxR25yd1RkTktmWHE5Kzg4a1hyeXFKTkRSWFdPclVZbUpVblMvYTk4L2Zqb0RqcTlJVFN5VlZWdmQwWjB6NEZqcHp5LzZKT1pRb2k1czZhMWp1a1YwYnBEYlR3SXpuQW9pczFpVWplVFlwNFVBQUJ1ZzB3S0FGRHZHUXdHclZZcmhMQmJUWXJkNXVweTNOOGZ5NzdOeWNvUVF0ejIrTnNhYmZuL2x0Qm90VnBkWmRtQjFXSlM3T1VFaU05TTZKR2M4STh6WlZndEpydk5PbmZXdExtenBsMjA4elZqSjkveDlQdHErL0NlUDQvdTNYclJXN1E2ZzlIVDIxU1kzN1pydjc4MnIveHI4OHJLKzE4LzZYRXRXeDNWRG9kRHNWdE1haHhwTkJwZFhRNEFBS2daWkZJQWdIcXZlSjZVM1dKaW5sUnRzOXRzeSthK0tZVG8wSHRRdDZ0SHFoZlBuVWx0RUJpcXJxQlVEUmc1YWVyTUx5c1o1KzJIYnRpMVlWblo2eFpUb2Jtb3dNbGlGTHZkWnJVNDA5TnFNUlczOTI5ZDg4dm5yenI1Q0NIRXdiZ05CK00yWExUYnNGc2VJSk9xSlE1RnNWb0sxWGxTck4wREFNQnRrRWtCQU9vOUx5OHY5U2d1UzFHZTNlWlVRb0ZxMjdqMDY0emtFN0pHTStuSjk5UXJkcHZ0NVR1dlVoUmwrTVFIcjczMTRScDVTdlAyWGErOTlaRWFHZXJMVis2cjZJaEFnNGZYcFk5dnQxbWR6TVZRYllwaXN4VG1xWm1VbjUrZnE4c0JBQUExZzB3S0FGRHY2ZlY2WDEvZjFOUlVoMkkzNTJmN0JJYTd1aUszWlNvc1dEam5KU0hFc0pzZmlHZ1ZyVjdjOE12Y3RGUHhRb2lVRTRkcjZrRU5ROEw3ajdpMWtnNEhkMjc4OGYxbmhCQVB2VGsvcEVuelNucCsrK1lqRldWU1gveVJidlQwdnNSU2wzODkrL3QzbnJqRVFWQTVVKzQ1aDkwbWhQRHo4OU5Xc0Z3VUFBRFVPN0lUZlFBQXVOeUZob2FxallKejZhNnV4WjB0K2VMVjgyZFMvUnFHakp2MnNuckZWRml3NkpPWGhSQSsvb0UzUC94YW5WV1NuNTBWZnlBdS9rQ2MyVlJZWncrRnErUm5wYXFOc0xBd1Y5Y0NBQUJxREprVUFNQWRoSVNFcUkzQ2JES3AycEo0ZFAveXIyY0xJU1k5OVo2bno0WDFVOHUrZXZOOFpwb1FZdUtqYjNyN0JiaTZScmluZ244enFlTDBHUUFBdUFFbVB3TUEzRUh4YjZwNW1jbXVyc1U5bVFvTFBuenlGcnZOMnJoWlZNT1E4RU83TnRsdE5sTkIzb3B2WmdzaFduZnFmZlhvTzJ2a1FUTy8yMkszMjNUNnlzN3NxNUlQVmg1VEZFVnYrRzlqN0didHVnd1lOVWtJb2RIV3dKYmtZYzNiOUJrMnZxWkdRN2x5ejV4U0c0MGFOWEoxTFFBQW9NYVFTUUVBM0VGRVJJUXN5NHFpNUo5TnRsbE1XajJueGRldzNITm5raFArRVVLa25qejY0cVQrSlYrU05ackp6OCtSSktua3hUK1dmN3YxdHdXVkRGanlJTHlTdkh3YnFJM2J1bnM3Y3dEZjlORWRLbm0xWSt6UTV6NWJYZktLdWFnd3VzZkE2QjREaFJBV1U1SEZWSFRSUjFTdVRlZStiVHIzRlVKWXphWWFqTkpRekdZeDVXV2VGa0xJc3R5MGFWTlhsd01BQUdvTW1SUUF3QjE0ZTN1SGhJU2twYVVwZG12ZW1TVC84RmF1cnNqZEJJYzNpNHpxbUhUOG9MZGZnSmV2djdldmYwRmVkdXJKbzBLSW9SUHViOXFtVTZuK2Rwdk5ick81cU5qS2ZQenM3WEhyRnRmR3lBWVByM203eXQ5TUhaY2lMelBKb2RqVkpicmUzcGU2SnowQUFMaDhrRWtCQU54RXExYXQwdExTaEJEblUrUEpwR3JESy9PMjZvMGVzaXdMSVJTNy9lbngzWVFRZ1kwaXhqODRxMnpuanJGRHI3dnRrVXBHVy9UcHpHUDd0bC8wb1VOdm50WnJ5STFsci8rejZ3LzFCTUQ3WHZrcU9MeFoyUTQvLzkrTGgzZHZ2dWo0dVB6bHBKOVVHODJiVjNiQUlnQUFxSGZJcEFBQWJpSXFLbXJ6NXMxQ2lQUEpSeHpkaDVkYVNvWkxaL1QwS202dit1SER4Q1A3SkVtNmY5YlhudDYrWlRzM0RBbnYxSGRZSmFPdCsvbFRaeDRhR3RHeWZmZXJ5bDdQTzM5V2JiU0k3aDdSS3Jwc0IxLy9vSElIdlBiV2g3c1B2TUdaUndzaHZucnRnY0s4bkpBbUxXNjYvNldMZHRheW4xUXRjRGdjMmFuSDFYYkxsaTFkWFE0QUFLaEpaRklBQURjUkVSR2gxV3B0Tmx2aCtReHpmcmJSeDkvVkZibXQ5S1NFbno2YUlZUVlkc3VEMFQwSHVycWNxbW5idFYvYnJ2MmM3RHh2OW5RaGNuejlBL3VQdUxXVzYwTDVMQVU1aGVmVGhSQWFqU1k4UE56VjVRQUFnSm9rdTdvQUFBQnFocWVucDNvbWw4MTZZVWRrMUFiRmJ2LzRtZHZNUlFXTm1yYWUrT2dicmk3blVwMUpTVnoxL1FmN3RxN0ovWGZpRlM0cmVWa3BWbk9CZXVJZW0wa0JBT0JtbUNjRkFIQVRCb09oUllzV1NVbEpkcXNsSnlNeHNGa015L2Rxdy9mdlBubHMzM1pabzNuZ3RlLzBSbzlhZjl3N1Q4eC83K215MXhWRlVSdFBqK3RhN2hmYVpyTTZNMzc4Z1IzZnZQR0lFR0xLeTE5Y00zYnlKZGVMbXVSd09QSXprMnptUW5VaXBKZVhseE0zQVFDQWVvTk1DZ0RnSm5RNlhaTW1UZFRsZXdWWktYYXJTYXV2OWNUa1NyUHU1ODkrL2ZaZEljVG95YyswYU4vdFRFcGlabXJpbWVTVG1hbUo1cUtDMjZiUHJ2RW4ybTAydTZqcy9ENmIxWElwNDJja0phaU5KaTNMMlpRS3JxWFlySGxuVXh5S29pN2NNeGdNcnE0SUFBRFVKRElwQUlEN2FOeTRzYWVuWjI1dWJuNVdpcVVvbjB5cVpoMk0yL0RsSy9lcDdZMUx2MTQ2OXcyNzdiKzBxRVg3YmlVNzUyUmxIUGxyU3lXajVlZWNjK2FoMTkzMlNPOWg0OHRlUDdSejQ0OGZQQ3VFZU9qTkg0TER5em1PN2NjUG5qMjBjK05GeDA4NHRGc0lJVWxTZUl0MkZmWEp6c3BZUGYvanlzY1pNdjQrV2FPNTZPTlFKVFpMVWQ2WlUrb3N5SWlJQ0ZlWEF3QUFhaGlaRkFEQWZUUnExTWpQenk4M043Y29KeXMzSTlIVHIveVQxMUE5M240QkRvZERiWi9MU0ZFYk9vTXhPS3haYUVUTHp2MkdsK3k4NTQ5Zjkveng2NlUvTkxCeFpPdU92Y3BlUDVlUnJEWWlXc2VVZSs2ZXQxK0FNK01mLzN1bkVDS2lWWWR5VHc5VVphWWtmdlhhZzVXUE0zRHNaRDJaVkUzTFNVOHN6RDRqaFBEMjltYURjd0FBM0ErWkZBREFmWGg0ZUxSdjN6NHBLVWtJUjlxUnVORFczVjFka1Z1SmFOV2hWY2RlRFVQQ1F5TmFoalJwRVJyUk1pUzhSY1BROEhLM2M1SWtTWklyTzByRm9TakZDWmVySkI3WmQvNU1xaENpOHRNREpWbldHeTR5NTQ3TnkycER5cUUvaFhBSUlXSmlZanc4bVBZSUFJQzdJWk1DQUxpVjNyMTdyMTI3VmxHVXJGTUh6UVhaQnE4R3JxN0lmY2dhemFzL2JIZXk4OVdqNzVvNjg4dEtPcno5MEEyN05peXJvZEtxYWRlR3BXcWpZYVBLMW9XMWpPNys2dndkZFZVVUxqQVg1R1FsL2kyRWtHVzVmLy8rcmk0SEFBRFVQRElwQUlCYkNRME5iZHUyN2FGRGg0VERjWHJmaGxheFkxeGRFUzdKZDI4L1BtLzI5TExYaStkWVBYbGpwM0p2ZFB4N01GOUZGTHQ5d3k5ZnFlMlYzNzA3Nk1aN2pKN2VsMXd2YWt6Uy9ndmJnYlZ1M1Rva0pNVFY1UUFBZ0pwWDJhUjZBQURxbzJ1dXVVWnRaTVR2TWVXZmQzVTU3aS90VlB3Znk3LzdZdWJVczJtbmEzeHdoNklvZG52WlA4V1JVN212S25iN1JSY0dibCs3TUNzOVNXMW5wU2QvL2ZyRE5WNDhxczJVZno3enhINjFQV0RBQUZlWEF3QUFhZ1h6cEFBQTdpWWlJaUk4UER3NU9kbFNrSk41WW45NGh3SHM5Vk96OG5QT0hUKzQ2L2pmTytNUDdEaCtJQzR2TzB1OVBuYktqQnAvMXVCeFU3b1B2S0hzOVNOL2Jmbmw4MWVGRVBlODhHbFE0OGl5SFg3NS9OVktEdjZ6V2EwL2YveUN1aUJ4d01oSkc1ZDh0WEhKVjZFUkxVZmY4MHhOdndOVW1jUGhPSGY2SDFOZWxoQWlMQ3dzTXJLY3J5OEFBSEFEWkZJQUFIZmo2ZW5adFd2WDFOUlV4VzQ5ZS9KQWFPdnVPcU9YcTR0eUI3OSsrKzd4djNjbUhOcWRrWlJROWxYZmdDQ2psMDhOUHE1NXV5NW1VMkhiYmdNNjlSMVc5bFZUWWI3YWlPb2NXKzY1ZTRkMmJyU1lpeG8zYlYzdTRMOThQaXZ0Vkx3UW91KzF0OXo3NG1lcEo0OGMzYmZ0eHcrZXpVcFB1djJKZC9SR3R0TjJKYnZOa25ueWI3dlZMRWxTVEV5TW41K2ZxeXNDQUFDMWdrd0tBT0J1TkJwTmRIVDBwazJiY25KeXNsUGk4OCtsK1RkdTZlcWkzTUgydFF2ajkvKzMxYmRHcTJzYTFiRjFwOTZ0WW5xMWpPa1oycVJGelQ3dTVXODNYOHJ0RXg5N3M2S1hEdS81YzhrWHJ3a2g5RWFQbSs1L1NhUFZQdkhSc2hkdTc1dDY4dWphbno3WisrZXFrWGM5R1R0OGdyZGZ3S1VVZ0dvcnlzazhkL29mOVNUTm1KZ1lyWlovcndJQTRKNzRHUThBY0VOTm1qU0pqSXc4Y09DQTNXWkozUDJiMy9YM3k3TEcxVVhWZTUxaWh5YkZINHpxSE51bVM5ODJYZnEyNnRDemVEN1JYMytzM0xOcGhkb3V5RDB2aEVoS09MUnkzdnVWakphZWxDQ0VPSitacW5hTGJCMFQzWE5nSGJ5TDFKTkhaejg4Mm02ekNTRnVuUHBDU0pQbVFnaGYvOEJYNW0xOTcvRnhCK00yWkthZW1qdHIyamR2UEJ6UnFrTmhYcllRSWlzamVlR2NselJhbmF6Unl2Si9lM0hhYlRhNzNlWlE3RGFyeFdJMldjMm1ObDM2OXIzdWxqcDRGMjdNb2RpUGIxOW10NXFGRUpHUmtjMmFOWE4xUlFBQW9MWklGOTBCRkFDQStpZ2xKZVd0dDk0eW1VeENpT2hoazBOYmQzZDFSZldlcWJCQXB6ZG95cHUwOHM2ak44YXRXM3dwZ3c4ZU4rV2VGejUxdnYrT3RZdmVmZXdtSWNUc0pYK1h1M2F2WEdtbjRsKzR2VzlPMWhraFJOdHUvVi80OHZlU2I4ZmhjR3hjOHRYaXoyWmxwaVJXL1IwSUljUlQvN2VpNjREcnEzY3ZWR2VPLzNWZzFXZENDSVBCOE5SVFQ0V0ZoYm02SWdBQVVGdVlKd1VBY0U5aFlXRURCdzVjdFdxVkVPTGt6cFVCNFZGNlQxOVhGMVcvR1QwcjNKYkxMeUM0M0kzR25lZnQxL0JTYm5kU2c4QlF2ZEZUQ05Fd05QelIyVCtYeXRja1NSbzQ1dTZyUnQxeE1HN0QzaTIvSlI3ZWV5YmxaR0YrcnNWVWFMTmFMdnJmZUY2Ky9oMzdESzNsZCtEbXJFVUZpWHZXcU8ycnJycUtRQW9BQVBkR0pnVUFjRnRYWDMzMTd0Mjd6NXc1VTVpVG1YWmtSMFRuUVpJa08zRWZxbXp5akRtdUxzRXBIbDQrMDJaOTg4R1ROOC80WW4yRHdKQnkrOGdhVFV5ZndURjlCcGU2YnJOYTdUYXIzVzVUN0haRnNZdmlpRXFTWkZtV1pZMUdxOVBxZExYK0h0eVh3K0ZJUDdZclB5dFZDQkVVRk5Tdlh6OVhWd1FBQUdvWGEvY0FBRzdMYnJkdjJMQmg2ZEtsTnB2Tm8wRnd4K3Z1ODI3WTJOVkZ3ZlVLY3JPOWZCdTR1Z3FVVnBSemR0K0tqd3ZPcFdrMG11dXZ2MzdvMEtFYURkdkFBUURnenZqdllnQ0EyOUpvTkQxNjlBZ0pDUkZDRkdXZlNZaGI0ZXFLY0ZrZ2tMbzh4VzlkWEhBdVRRamg3Ky9mcDA4ZkFpa0FBTndlbVJRQXdKMzUrZm1OR1ROR1BVcys4L2hmcWY5c1k0SXdjTGx4T0J5cFIzYWNPZjZYRUVLcjFZNGJONjVCQTNKREFBRGNINWtVQU1ETlJVZEhEeDA2VkpJa0ljVHg3VXV6VTQ4VFN3R1hENGZEa1pOKzhzU081ZW8yODRNSEQrN1lzYU9yaXdJQUFIV0JUQW9BNFA2dXZ2cnFxS2dvSVlTbElDZGgrMUpMWWE2ckt3SndnYzFjZUh6YkVsUHVPU0ZFeTVZdEJ3d1k0T3FLQUFCQUhTR1RBZ0M0UHg4Zm4ySERodm42K2dvaHNsT1BKMnhmWnJkWlhWMFVBR0czV1k5dlc1cWRja3dJaDZlbjUrREJnLzM5L1YxZEZBQUFxQ05rVWdDQUswS2JObTF1dU9FR3ZWNHZoRWo5Wit2eGJVc3NSZm11TGdxNG9sbE5CUWs3bHFVYzNDeUUwT2wwWThhTTZkQ2hnNnVMQWdBQWRZZE1DZ0J3UlpBa3FWZXZYbVBHakpGbFdRaVJmR0RUaVIzTGJCYVRxK3NDcmxCMm0vWGt6bFZKK3plcTM1NGpSNDZNalkxVnZ6MEJBTUFWZ2gvOEFJQXJoVWFqaVkyTjdkZXZueXpMRHNXZS9QZm1rN3QrczF2TnJxNEx1T0xZcmVhVHUzNDd2Vys5dzI2VEpDazJOclovLy80RVVnQUFYR2tremg0Q0FGeFJjbk56Zi8zMTF6LysrRVA5TUtSMWoyYmRobmsxYkt3ZXpBZWdWamtjam9MejZhZDJyMDQ3c2tPZElSVWJHenR5NUVnL1B6OVhsd1lBQU9vYW1SUUE0SXBqTXBuV3JWdTNhdFVxUlZHRUpIbjVOMnJkZjN6RGlEYXVyZ3R3ZitkVEU0NXUvQ0gvWEpwd0tKSWtEUjgrZk1pUUlSNGVIcTZ1Q3dBQXVBQ1pGQURnU21TMVdsZXZYcjF1M1RxejJTeUVFSkxjb3VlSXNBNzlkRVl2U1dJQkVWRERIQTZIelZTUWN1alA0OXVXQ2VFUVF1ajErb0VEQjE1MzNYWHF5UU1BQU9BS1JDWUZBTGhDV2EzV1BYdjJyRisvUGlrcFNRZ2hKTWtuc0VsSTYyN0JMYnQ0K2dXNXVqckFmUlRsbkQyVHNEY2pmbGZlbVNTSFF4RkNoSWVIWDNQTk5kMjZkU09RQWdEZ1NrWW1CUUM0Y2prY2pzek16SlVyVis3Y3VWTlJGQ0dFcE5GNitEUU1iQm9kSG5PVlo0TmdWeGNJMUc5Rk9WbEpCemFjVFR4WWxIdldZYmNKSVdSWjd0S2x5NGdSSTBKRFExMWRIUUFBY0RFeUtRREFsYzVtczIzZnZ2MjMzMzdMemMyMVdxM0YxLzJidEExdjM5Y25KRktyTThoYXZTeHJoQ1JKa2l3a2lRM1JnV0lPaDBNNEhBNkhJaHdPUmJFck5xdmRhczQ5Y3lyMW4yMVpwdzRXZDlOcXRiNit2a09HRE9uWHI1OVdxM1ZweVFBQTRMSkFKZ1VBZ0JCQzVPZm43OTY5T3k0dTdzU0pFeVd2eXhxdDBUZlF3emZRNE9VcmEzU3lWcWZSR2Npa2dHSU9oOE51TlNzMm0ySzNXQXJ6aW5MUEZ1V2NWZXpXa24waUl5Tjc5ZXJWdFd0WHp0Y0RBQURGeUtRQUFMakE0WERrNU9Ra0ppYnUzTG56d0lFREplZE1BYWdHalVZVEV4UFRvMGVQWnMyYStmbjV5VElIQ0FBQWdQK1FTUUVBVUk2Q2dvTGR1M2NuSkNRa0ppYWFUQ2FyMVdxMzJ4ME9oOTF1VnhTRm41NUFNVW1TNUg5cE5CcWRUbWN3R0pvMmJkcXlaY3V1WGJ0NmUzdTd1a0FBQUhDWklwTUNBT0FpenA4L241MmRuWmVYWnpLWkNnc0xUU2FUeldaemRWRlh1c3pNekxObnp3b2hBZ01EZzRJNEo5R1ZOQnFOeDcrOHZiMzkvZjM5L2YxZFhSUUFBS2dIMkdBU0FJQ0w0SGZzeTlEbm4zKytZTUVDSWNTVUtWT3V2LzU2VjVjREFBQ0FLbU5WUHdBQUFBQUFBT29hbVJRQUFBQUFBQURxR3BrVUFBQUFBQUFBNmhxWkZBQUFBQUFBQU9vYW1SUUFBQUFBQUFEcUdwa1VBQUFBQUFBQTZocVpGQUFBQUFBQUFPb2FtUlFBQUFBQUFBRHFHcGtVQUFBQUFBQUE2aHFaRkFBQUFBQUFBT29hbVJRQUFBQUFBQURxR3BrVUFBQUFBQUFBNmhxWkZBQUFBQUFBQU9vYW1SUUFBQUFBQUFEcUdwa1VBQUFBQUFBQTZocVpGQUFBQUFBQUFPb2FtUlFBQUFBQUFBRHFHcGtVQUFBQUFBQUE2aHFaRkFBQUFBQUFBT29hbVJRQUFBQUFBQURxR3BrVUFBQUFBQUFBNmhxWkZBQUFBQUFBQU9vYW1SUUFBQUFBQUFEcUdwa1VBQUFBQUFBQTZocVpGQUFBQUFBQUFPb2FtUlFBQUFBQUFBRHFHcGtVQUFBQUFBQUE2aHFaRkFBQUFBQUFBT29hbVJRQUFBQUFBQURxR3BrVUFBQUFBQUFBNmhxWkZBQUFBQUFBQU9vYW1SUUFBQUFBQUFEcUdwa1VBQUFBQUFBQTZocVpGQUFBQUFBQUFPb2FtUlFBQUFBQUFBRHFHcGtVQUFBQUFBQUE2aHFaRkFBQUFBQUFBT29hbVJRQUFBQUFBQURxR3BrVUFBQUFBQUFBNmhxWkZBQUFBQUFBQU9vYW1SUUFBQUFBQUFEcUdwa1VBQUFBQUFBQTZocVpGQUFBQUFBQUFPb2FtUlFBQUFBQUFBRHFHcGtVQUFBQUFBQUE2aHFaRkFBQUFBQUFBT29hbVJRQUFBQUFBQURxR3BrVUFBQUFBQUFBNmhxWkZBQUFBQUFBQU9xYTF0VUZBQUFBWElUSlpQcjY2Njh6TXpPTHJ4dzVjc1RoY0FnaE5tM2FsSjZlWG56ZDE5ZDM2dFNwUnFQUlJaVUNBQURBV1dSU0FBRGdjbWMwR2srZlByMTI3ZHFTRnlWSkVrSWNQWHIwNk5HanhSZGpZMk1KcEFBQUFPb0YxdTRCQUlCNllPalFvYzUwR3pseVpPM1hBZ0FBZ0JwQUpnVUFBT3FCWHIxNk5XalFRRzA3eWxDdisvbjV4Y2JHdXJSTUFBQUFPSXRNQ2dBQTFBTkdvM0hnd0lFbHIwaVNwQzdmSzNiVlZWZDVlSGpVZVdrQUFBQ29EaklwQUFCUVB3d2RPbFNqMFZUMHFsYXJMUlZhQVFBQTRISkdKZ1VBQU9xSEZpMWFSRVJFVlBScVpHUmtpeFl0NnJZaUFBQUFWQitaRkFBQXFCKzh2THlpbzZPTFB5eTVrNVFRSWpvNnVuakRLUUFBQUZ6K3lLUUFBRUQ5b05mcjI3VnJaekFZU20wakpVbVNUcWRyMzc0OW0wa0JBQURVSTJSU0FBQ2czb2lKaVNsM01wU1hsMWVIRGgxY1VSRUFBQUNxaVV3S0FBRFVHNjFhdFFvTURGVG5ScWxYMUVaQVFFQ3JWcTFjWFIwQUFBQ3FnRXdLQUFEVUd4cU5ac2lRSVdXdmp4Z3hvdFNDUGdBQUFGem15S1FBQUVCOU1uVG9VRm1XUzA2VjBtcTExMTU3cmF2ckFnQUFRTldRU1FFQWdQb2tLQ2lvUjQ4ZWFsdU5wWHIwNktFdTZBTUFBRUE5UWlZRkFBRHFtZXV2djc2NExVbFN1YXY1QUFBQWNKa2prd0lBQVBWTXAwNmRHalpzcUxhRGdvS2lvNk5kWFJFQUFBQ3FqRXdLQUFEVU03Nit2bTNidGxYYjdkdTNMODZuQUFBQVVJK1FTUUVBZ0hyRzA5TXpKaVpHbzlISXN0eStmWHNmSHg5WFZ3UUFBSUFxMDdxNkFBQUFnS3FSSktsRGh3NStmbjRXaTZWRGh3N0ZCL0FCQUFDZ0hpR1RBZ0FBOVUrSERoMzgvZjJMaW9yWVRBb0FBS0NlSXBNQ0FBRDFqNGVIUjU4K2ZXdzJtOUZvZEhVdEFBQUFxQTR5S1FBQVVDOE5HemJNMVNVQUFBQ2craVNIdytIcUdnQUFBS3BNVVJRaGhDeHpZQXNBQUVDOVJDWUZBQUFBQUFDQXVzWi9MUUlBQUFBQUFLQ3VzWjhVQUFDVktTb3FPblBtek5telp3c0tDbXcybTgxbXMxZ3NyaTRLdUx6b2REcXRWcXZUNmJ5OHZBSURBNE9EZ3owOFBGeGRGQUFBdU55UlNRRUFVSTZpb3FLOWUvY2VQWG8wS1NtcHNMRFFiRGJiYkRibFg2NnVEcmk4eVAvU2FEUkdvOUhEd3lNOFBEd3FLcXByMTY2RVV3QUFvQ0xzSndVQXdBVU9oNk9nb0NBakkyUExsaTE3OXV3eG04MnVyZ2lvMzNRNlhkZXVYZnYyN2R1b1VTTlBUMDgycEFjQUFDV1JTUUVBSUlRUU9UazV1M2J0aW91TE8zMzZkTW5yc2tabjlHM280UnRvOFBLVk5UcFpxOVBvREpJa3VhNVM0UExpY0Rqc1ZyTmlzeWwyaTZVd3J6QW4wNVNicGRpdEpmdUVoNGYzNk5HamUvZnVBUUVCcnFzVUFBQmNYc2lrQUFCWE9xdlZ1bTNidHQ5Ly8vMzgrZk1sOTRwcUVOYTZVWnVlUHNFUk9yMm5SbS9VYUhWQ2tpVkpsbVNaVEFvbzVuQTRISXJpY0NqQ29kaHRWcnZGWkxNVTVXVW1wUjNkZVQ3cGNIRTNuVTduNys5LzlkVlg5K3ZYVDZmVHViUmtBQUJ3V1NDVEFnQmMwYzZkTzdkMDZkS2RPM2VxUHhBbFNkWjcrZ1kyNnhEUmViQ1hmNGlycXdQcXQ2S2N6Rk43MTJlZTJHOHB5SEU0RkNHRUpFbWRPM2NlTTJaTVVGQ1FxNnNEQUFBdVJpWUZBTGhDV1N5V1BYdjJyRjI3TmpVMVZRZ2hoT1RwSDlLb1RhK1ExdDA4L2ZodEdhZ3hSVGxuTTQ3dlNUOFNsMzh1VlRnY1FvalEwTkJCZ3diMTdObFRyOWU3dWpvQUFPQXlaRklBZ0N1UnpXWmJ0MjdkNnRXclRTYVRlcVZSMno1TnV3L3o5QTJVWkkycnF3UGNqVU5SaXZLeVR1MVptM0p3czNyRllEQU1Iang0Nk5DaHhGSUFBRnl4eUtRQUFGY2NxOVc2Y2VQR0pVdVdLSXJsTDZNZ0FBQWdBRWxFUVZRaWhOQjcrYlhxTzdaUlZFOVgxd1c0di9SanUrUC9YR2d1eUJIQ0ljdnlpQkVqQmcwYVJDd0ZBTUNWaVV3S0FIQmx5Y3ZMVzdseTVjYU5HOVVQRzBhMmI5Ymplci9RcHBMRUtmVkFyWE00SEhsblRpZnNXSjUxNnFDNnZWVGZ2bjFIakJqaDUrZm42dElBQUVCZEk1TUNBRnhCckZicmloVXIxcTlmYjdmYjFmVjZyV0pINnoxOVhWMFhjR1V4RitZbWJGdWErczlXSVlRc3l3TUdEQmc5ZXJUQllIQjFYUUFBb0U3eGY4SUFnQ3VGdytIWXZYdjN1blhyN0hhN2tPU1ExajJpK284amtBTHFuc0hUTjJyQStFWnQrMGl5UmxHVVAvNzRZL3YyN2VwYVdnQUFjT1Vna3dJQVhCRVVSZG0yYmRzUFAveWcvdDRiM3FGL1ZQOXhXb09IcStzQ3JsQWFuYUZWMzdIaEhhOVd2ejBYTFZxMGRldFdZaWtBQUs0b1pGSUFnQ3ZDMGFOSGx5MWJaclZhaFJEQkxidTI3RE5hNytuajZxS0FLNXJldzd0Rnp4RWhyYnVyNjJxWExWdjJ6ei8vdUxvb0FBQlFkOGlrQUFEdUx6OC9mODJhTlRrNU9VSUk3OER3MXYxdTFPcU5yaTRLZ05EcWpWSDl4L3NFUjZybkQ2eFpzK2I4K2ZPdUxnb0FBTlFSTWlrQWdQdGJ0Mjdka1NOSGhCQTZEKzlXc1dNTjN2NnVyZ2pBQlRvUDcxWjl4eHE4R2dnaGpoOC92bUhEQmxkWEJBQUE2Z2laRkFEQXpSMDZkT2ozMzM5WHo1bU43REkwb0VrYlNaSmNYUlNBQ3lSSjhtL2NLcUxMWUhWanFVMmJOaDA4ZU5EVlJRRUFnTHBBSmdVQWNHZDVlWG1MRnk5V3Q1RUthTkttYWRjaGtzelBQdUR5SXNseVJLZHJBcHEwRlVKWUxKWUZDeGJrNXVhNnVpZ0FBRkRyK0hjNUFNQnQyZTMydUxpNGpJd01JWVNIWDFEcmZ1TmNYUkdBOGttUzFPYnFXeno5UTRVUTU4NmQyN0psaTkxdWQzVlJBQUNnZHBGSkFRRGNWa0ZCd1pZdFcydzJteVJyRzdlTDlRb0lkWFZGQUNyazRSc1lGdDFQMXVqc2R2dU9IVHZZN0J3QUFMZEhKZ1VBY0Z0Ly92bG5XbHFhRU1Mb0V4RFdQbGFTTmE2dUNFQ0ZKRmx1MUthWG1oMW5aR1JzMmJMRjFSVUJBSURhUlNZRkFIQlBTVWxKYTlhc1Vkc3QrOXlnOS9SMWRVVUFMa0x2NGQyc3gzVnFlK1BHalVsSlNhNnVDQUFBMUNJeUtRQ0FHM0k0SEt0V3JUS2J6VUtJaGswN0JMWG81T3FLQURnbHNHbUh3R1lkaFJBbWsybkpraVhxaVprQUFNQXRrVWtCQU54UWNuTHlpUk1uaEJDeXp0Q3MrN1V5cS9hQWVrTFdhRnYydVVIV0dvUVFpWW1KcDA2ZGNuVkZBQUNndHBCSkFRRGNqZDF1UDNqd29IcVdmRUI0bEZkQUkxZFhCS0FLUEh3YkJqYU5Ga0lVRmhZZU9IQ0FBL2dBQUhCWFpGSUFBSGRUVkZTMGI5OCtSVkZramE1aFpMUldiM1IxUlFDcVFOYnFBNXRHYTNRR2g4TlJuQzhEQUFEM1F5WUZBSEEzcWFtcGlZbUpRZ2k5bDI5d2kwNlNKTG02SWdCVklFbFNRRVE3bzArQUVPTDA2ZE1wS1NtdXJnZ0FBTlFLTWlrQWdMdFp1M2F0Mm1qVXBwZkJ5OC9WNVFDb01xTjNnNUJXM2RUekNqWnQydVRxY2dBQVFLMGdrd0lBdUpXelo4OGVQbnhZQ0NFa0tTeTZ2NnZMQVZCTmpkdkhDa2tTUWh3K2ZQamN1WE91TGdjQUFOUThNaWtBZ0Z1Smk0dXoyV3hDaUtDbUhZemVEVnhkRG9CcU1ucjdCeldMRVVMWWJMWS8vL3pUMWVVQUFJQ2FSeVlGQUhBZkpwTnAzNzU5UWdnaHlhRnQrN2k2SEFDWEpLekRBSFdxMU83ZHU0dUtpbHhkRGdBQXFHRmtVZ0FBOTVHZW5wNlRreU9FOFBBTDlBMXE0dXB5QUZ3U242QW1uZzJDaFJBRkJRV3BxYW11TGdjQUFOUXdNaWtBZ1B0SVMwc3JMQ3dVUW5nM0ROTjVlTHU2SEFDWFJLczMrZ1kzVmFkQUppY251N29jQUFCUXc4aWtBQUJ1d21xMUppVWxXYTFXU1pKOUFzTTFPb09yS3dKd1NXU056aWVvaVNScjdIYjc2ZE9uTFJhTHF5c0NBQUExaVV3S0FPQW16R2J6eVpNbmhSQ3l6dUFUSENsSmtxc3JBbkJKSkVueURnelRHanlGRUVsSlNRVUZCYTZ1Q0FBQTFDUXlLUUNBbXpDYnplcnFIcTNlNEJzYzRlcHlBTlFBNzRaaE9xT1h1aktYVEFvQUFEZERKZ1VBY0JQRlMzdThHNFladlB4Y1hRNkFHcUQzOVBVT2FDeUVzRmdzS1NrcHJpNEhBQURVSkRJcEFJQ2JPSGJzbU5yd0Q0OXlkUzBBYW9Za1NRMGF0MURieDQ4ZmQzVTVBQUNnSnBGSkFRRGNSSHg4dk5wbzBLaWxxMnNCVUdOOFE1dXBqWVNFQkZmWEFnQUFhaEtaRkFEQUhlVG41NnZyZW1TdDNqYzQwdFhsQUtneFBvRk5aSzFlM1ZJcUx5L1AxZVVBQUlBYVF5WUZBSEFIU1VsSmlxSUlJYndEdzJXdDF0WGwxRDhmUDNQN2M3ZjBXck5nemtWN0poMC85Tm1MOTN6Nnd1U2FMY0JVbUc4cXpMZGF6RFU3TE55QVJxZjNDV29paEZBVTVkU3BVNjR1QndBQTFCZ3lLUUNBTzBoTFMxTWJQZzNEWEYxTHZYVHEySUg0QTNGbjAwNWZ0T2ZtNWQvOXZ2akxqVXUvUGgxL3NLYWViaXJNdjcySHorMDlmT2JPbWxaVFl3b2hUSVVGcHNMeVQybzd0bS83VHgvTnFNRm5vVmI1L0R2NU1UMDkzZFcxQUFDQUdzUC9KQU1BM0VIeGI2cGVBWTFjWFl1Ykd6N3hvVisvZTg5dXN5NytkT2FqNy96czZuSXFzL1RMMTFmLytQR0FrYmVQdXV1cGdKQ3dFdGZmbVAvK00wS0ltRDVEMm5idDUrUm9pVWYycFp3OFVsTzFOWXBzM2J4ZGw1b2F6ZTE1Ly90OXpkRjdBQUM0RXpJcEFJQTdLSjRuNWVrZjdPcGEzRnhBU0ZpdndXTzMvcllnYnYwdkdVa25RcG8wZDNWRjVjczlsN25xK3c5TWhma2JmdmxxOUQzUGxueXA1K0N4UDM3d3JNUGgrUFc3ZDUzUHBQNzg5ZnNWMzd4VFUrVU52WGthbVpUenZQeEQxUWJ6cEFBQWNDZXMzUU1BMUh0bXN6ay9QMThJSWNrYWc3ZS9xOHR4ZndQSFRoWkNoRFZ2bTNzKzA5VzFWR2pKRjYrWkN2T0ZFTmRQZXF4QllHakpseHBGdHVvWU8xUUlzZXYzcGNmLzN1bTZHdUVzbzArQUpNbENpT3pzYkl2RjR1cHlBQUJBeldDZUZBQ2czaXNvS0xCYXJVSUluWWUzUnF0emRUbnVZOVgzSHg3ZXM3bWNGeHdPSC8vQXhwR3RsMy85ZHJrM2hqZHZPLzdCVjJxOXZvcGxwcDVhKy9PblFnamZnS0NSZHo1UnRzT045NzI0Yjh0cUljUzNiejQ2Yzk0V1NaSXVPdWE0YVROSDNmMTBUVldvTjNqVTFGQlhBbG1yMVh2Nm1ndXliVFpiYm01dVlHQ2dxeXNDQUFBMWdFd0tBRkR2bVV3bXU5MHVoTkRxalpMTWo3WWFrM0J3Wjl5NnhSVzlHcmYrbDRwZXl1NGNPNzdFaDB1L2ZNTnFNVlh5SUp2MXdzeVhrNGYvV2pqbnBjcXI2dEJyVUpzdWZTdnA0SEE0UHBseGw5VnNFa0tNblRMRHc4dW5iSi9XSFh0MXZXckVuazByanU3YnRucit4OE1uUGxqNVE0VVFCZzlQZzRmblJidWhOa2lTUm12d01CZGtLNHBTVkZUazZuSUFBRURONEIvdUFJQjZyemlUMHVpTXNxeHhkVG4xdzc0dHErZSsra0R4aDFucFNVS0k5UXMvMjdGMmtYcmxnZGUrYTlXeHQ5MW1xOGJnWWMzYmxQeHc2ZHczQ3ZOeW5Mbng1T0c5SncvdnJieVBUbStzUEpQNjdZY1BEOFp0RUVKRVJuVWNQRzVxUmQzdWZQcUR2M2VzdDVpSzVyLy9kTHR1QXlLallweXBFQzRoeWJKR2J4UkNLSXBpTnB0ZFhRNEFBS2daWkZJQWdIclBZckhZYkRZaGhGWnZrRFQ4YUhPS3FUQS9JeW1oMU1XQzNPeUMzR3kxYlRZVkRydDUyckNicDZrZjV1ZWMzN3hpM2pWako1ZWFLNVNmY3o3OWRIekxEajB1K2tSWm85SHBqUlc4NkRBWEZRb2hORnFkVnFldnZFL2xVazhlVmMvVTArcjBEN3oyblZaWDRWck80UEJtNDZiTi9QNmRKOHhGaGJNZkh2MzZUN3U4L1FJdU9qNWNRcEprcmQ1VHphU1lKd1VBZ052Z0grNEFnSHJ2djNsU1dxUEVQQ25udE96UTQ0SFg1Nmx0UmJGLytzTGRpdDNlZGNEMXZZZGRXSFVYMFNxNlpQOEZIejYzOXFkUGxueng2aHMvN1drWUdxNWVURDE1OUkxcDErZGtaYno0OWFhTG5pTFhmZUFOajcrM3FOeVhrazhjZm14a095SEVUZmUvT09iZTU4cnRrM0xpeUtNajIxYitpS0tDdlBlbWo3ZVlpdFFkb3k0NjlXbkVIWS8vdldQOS9xMXJNcEpQdkg3ZnRUTytYRy8wOUs3OEZyaUVKTXRhdlZFSVliZmJUYWJLMW9FQ0FJQjZoRXdLQUZEdldTeVdDNW1VM3NEYVBTY0ZOb3JvUCtKV3RYMTR6NStLM1M2RUNHL1p2dmhpU1NjUDcxMjM4RE1oUkpzdS9Zb0RLU0dFd2NQTFlpNHFLc2g3L2I3aHI4emJHaHJSc25yRjVHUmxxQTFmLzZEcWpTQ0VzTnYrbjczN0RtK3FldU1BZnJLVEp0MkRMbHBhS0FpVU1zcmVRNVpza0NFZ2lvb2dRd1JSRUZDUXBZREtVQUhoQnpKazc3MzNockphWmdmZGU3Zlo0OTdmSHdkalROT1FGbWlrZkQrUGowOTY3N2szSjZFVTh1VTk3OUgvTW5sZzRwTjdOSEhyKy9IVTUxN0M0WEFtL0xEcG0vZWFacWNteEVSZS8zRmN6NjkvUGVBZ2N5cjNIT0FWNFhDZVpWSXN5Mkx0SGdBQVFLWEJ0ZmNFQUFBQVhwUmVyMmRabGhEQzVmSnQyVUFOek55K2NOams4Ukd6c3l6THJwMC9qbVVZaWN4cDVEZkxUVSs1ZS90UFczRllJblVzek0yYTkybVhncHlNOGswZ0p6MkpQbkIycjFLK094QkNWbjgvK3Q3bDQzU3Z2UzhXYitQeWJFb25uZHc4djFsNVJPcmtRZ2g1ZVBQOHJCRnQ4akpUeXowSGVGVTRIQzVmUUw4YjZTYWJBQUFBVUFtZ1Rnb0FBRjU3RE1QUVRJckQ1UkprVW1WMzQvUmUrdURVenRYNzF5NGMrc1VQZlQrWlpqeDdkdStmMFhldkVrS0dUSmpuNXVWcmRtMjFXdlVuL2JKejRiaWVXU254QzhaMG43UHhrdGhCV3RZSkpFVkgwZ2Qrd2M5Wm5WZWFiY3RubnQyN2poQWlFSXErV3JiUHl6L0k5bXY5ZzJ0UCsvM3dncys2cStSRmlkR1JVd2VGZjc1d2M3M21uZWpaWGF2bTdsKzdzSHl6c3NWN0V4ZThNL3p6VjNmL1NvTERvY3R5V1phbFJaRUFBQUJRQ2FCT0NnQUFYbnZJcEY3RTR6dVgweE9pNldNdnYycUVrRzIvenFUNzFoRkNzbExpTnl5YVJBaXBIdHFrNjkvOXpzMDBhTlgxazI5WEVrSVNIdC85ZGRvd2htSEtPZ2VhZVlrazBuS3MvbU1ZWnUzODhYdFd6NmRmanBtenRsYkRsbVpqYnA4L2ZHYlBXcDIyMURWZnRScTJuTG42QksyV0tzek5uUGRwbDgxTHB0RytWSHF0UnFOU3ZMci85RHB0V1YveUc0aERPQndPbDJaUzVmZ0dBd0FBZ1A4bTFFa0JBTUJyei9nWmxjUGhjZ2d5cWJJNXQvZFA0K093bGwyQzZ6WSt2V3ZOOHFuREZ1KytKM1Z5WGZiMWV5cDVrVUFrL216dU9pNjMxSC9LNmpUZ2svaUh0MDlzWDNuenpQN052MHg5ZjhwaTJ5ZFFtSnNWSFhtTlBuNTg2MktkSnUxc3YxYXYwLzQ2YmZqVjR6dnBsNE1uekczVGMxaUpNYm8vZjV5WW1SeTNkZG1NaVl1M2hqYnRZUEZXSVdITjVteTg5T080bnRtcENTekQ3Ris3OE5xSlhiUC9QRmUvVlZmYkc1K3JGRVY3MS94QUNBbXEwNmhGbDRHMlhGS25jVnNiYi81RzQzQ01yZUtRU1FFQUFGUWF5S1FBQU9DMXh6QU0vWmpLNGZKUUoxVW14UVc1bDQ5dUZVa2NYRDE5TTVKaUNTRWZmTDNrL3JYVG1TbFBkNjM4WHV3Z2k0bThUZ2daTVByYk94ZVBNSXloV3EzNlpuZGdXWGJhb1BEZ3VvM2I5QmdXOXlBaTd2N05nK3QvOGd0K3EyUC9qMjJjdzRudEsxbUdJWVJvVklxNW96cC9OUDNYem9ORzIzanRoa1dUallIVThDOFg5Ujc1VmNreHAzZXZ5VXlPSTRUd0JZTHFkUnRidVZ2VkduVVhiTG4reStSM0g5MjZTQWlwMDdpZHU3ZS91N2QvN2ZBMk5zNG5OeU9GWmxJQklmVk0xei9DaThQYVBRQUFnTW9IYS9jQUFLQXlZZTA5Z2RmTXNTMi9hbFRLUm0xN2lDVFBta0NKSGFSajU2OXYyK3Y5ME9hZER2eTVtQkRTc0UzM202ZjNidjVsNnBGTlMwdmU0ZEd0aS9HUDdwemV0ZWJ1NVdOZkx0bmw2T0xPNWZGc1g0K1dsNVYyNUsrbGhCQ2hXT0xwRzJqUTY5Yk1HYk51d1FUR3R0eGh5SVI1TlJ1MDRIQzVvNzViWlRHUVVzcUxkcTZZVFIrUG5MWmNJblcwZmtObmQ2OVo2ODRPR0QwenVHNzRKOSt1c1BGVlFFV2lDM1VCQUFDZ0VrQW1CUUFBcnowdWwwdTMyMk1aaHVEenFzM1VTc1d4TGI4UlFscDFmOC8wZU8zd051Ti8yQmdRVXE5V3cxYk83bDZmemYyeldlY0JoSkRMUjdlVjNGbVBkaGJuY0xtZEI0M3g4QW40Zk5HV2FTc09keG44bVMwVFlGbDJ4WXdQRlVVRmhKQStIMDJkKzllVnFpR2hoSkJqVzM1Yk9MNlhTbEg4M0R0SW5WeW0vWDVveXRJOXBaVlc3VjJ6b0Nndm14QVMzcTVuMDdmNzJUSXJMbzgzZU1MY2VYOWRGUWhGcFkzNWZjYUhXNWROdDJXR1ZHNUd5dnhQdTBaZE8yM2plQ2lKWlF5MDF6bWZqekovQUFDQVNnS1pGQUFBdlBhNFhDNXRkY1F5REl0U0tac2QydmhMY1VHdXE2ZFBlUHRlSmMvNkJJYk1YbjkrM2w5WFhUeXFkT2ozRVY4ZzFHblV1LytZWnpvbVB6djk4cEd0aEpER0hYcDcrZ1lTUXVxMzdOS2dWVmNiSjdCdS92aklxeWNKSVI0K0FYMCsrdHJOeS9mNzlSZHFObWhCQ0xsejhlaDM3N2ZPeTB4OTdrMWt6bTVOT3ZheGVDb2pLZmJ3eGlXMGUvckhNMyszY1ZZVVh5QW83VlJzMUkzeit6ZnNYZlBEb2dtV245ZE1VWDdPVndQcTM3dHlZdm5Vb2ZuWjZXV2FCanpEc2d6enJIVE9TbDh6QUFBQWVMM2dEM1VBQUhqdDhYalBtaCt6TE9xa2JGV1FrM2xnM1NKQ1NNY0JuL0JLS1R6aGNybFZxZ2JURlcyMFA5VHBYV3ZTL3Q2a2p4Qnk0TS9GZEpsZS8xRXp5dlRzQnIxK3paelBqbTliUVZmdFRWNnlTeWlXRUVKa3pxNHpWNThNYmRhUkVKSVlIVGx6ZU12VXA0L0wvUnJYTFpoQXB6ZG8zUGNlUGdGbVovTXlVM1BTazh0eDIwMC9UYUVQQm95ZWFjdDRKMWVQVGdNK29kM2NsMzQxeE1abGlXQ0tKU3pMTXZSNzB2ajdIUUFBQUY1M3lLUUFBT0MxWjFvbmhVektSZ2ZYLzZSV3lrVVNhZmVoRTJ3WjMyL1VkSUZRcE5kcDEzdy9tamIwU1UrTU9iNzFkMEpJbzdZOXFvZGE2eDF1SmpjalpmYkk5aWQzcktKTHNTYjgrRmVOMENiR3MySUg2YlFWaHh1MjZVNEl5VWxQK201RTY5aW9HK1Y0Z1ZlUDc3eDc2UmdoSkxCVy9YZUdUelE3ZTJMN3FrbDk2dnc4YVlEdHJhK29heWQyMFE3b0xib09wTm1aTFlaOFByOVdnNWFFa0VjUkY3WXVMMXQrQjRTdTgveTdUZ3FaRkFBQVFLV0JUQW9BQUY1N2ZENmY5cE5pR0QzNkg5dklML2d0UWtpM29lT2QzRHh0R2UvdTdVK2JpRCs0ZWU3UWhsOFlobG45L1dpOVRzdmo4NGQvdWNqR0oyVVk1c1QyVlY4TnFQL2t6bVZDaUVBb21yQndjN08zKzVzTkU0ckVVNWJ0cmQrcUs5MFpjTzRuYnorK2ZhbE1yMDVlbUxkdXdRUkNDSTh2K0d6TzJwS0ZZT2tKVDFUeW9yajdONDFGVDdiUXFKUWJGazBtaElna0R1OVArZG4yQzNsOC91ZUx0a2lkWEFnaEI5WXR1bjMrc08zWEFxRTFrSG9kRGFBRnBTK3JCQUFBZ05jTE1pa0FBSGp0Q1lWQ1dqcGgwR21NVFdmQXV1WmRCbGFwV3IzZnFPbTJYOUx2MHhrK2dTR0VrTTFMcGk3L2V1aURHMmNKSWU4TW4raGZ2WTR0bDdNTTgvMUhIZjQzOXpONVlSNGh4TkhGL2R2L25Xcjl6bnNXQnd1RW9xK1c3NnZYNG0xQ2lFcFJ2SDdoRjJYcUZMWjIvdmpDM0V4Q3lKRFA1d1hYRFM4NVlPaWtIMmsvOWFPYmY3MTJZcGVOdDkyemVsNXVSakt0R3ZQd3FXcjdmQWdobnI2Qm83NWRSU3QrZnBzK0lpOHJyVXlYditGWWxqSG9OTFN3VGlRcXRmYzhBQUFBdkY2UVNRRUF3R3RQSkJMUnRYc0duWVpGSm1VYkI1blRySFZuSFdST3RsOGlGSWtuL2J4REtKWXdCc09WWTlzSklWVnIxQjA4ZnE2TmwzTzRYT002d1ladHVpL2NlZWV0UnEydFA5MVh5L2JWYXREU3d5ZmdxMlg3T0lSajR4TmRPcnlGZGw2djI3UkRydzh0bDBFSmhLTFBmOXhNZDliN1kvYW83TFRFNTk0Mk9mYkJ3ZlUvRTBLcVZLMWUybTJ0YTlsOWNQdStIOUl5cmhVelBrUk5uKzFZbHRGclZiUk9TaUtSMkhzNkFBQUE4SElna3dJQWdOZWVXQ3ltZFZKNkxUS3BNaWhycFE4aHBOcGJEVnAxLzZleXFYV1BZYlEzdVkyYWQzbTMzNmh2eHM1Zi84M0tJN1k4TyswdDlkM2EwKzdlL2pZK1JWcEM5Sm81WStoK2ZPTVhiTFN5UjF0Z3JiQ0I0NzRuaENpS0NwWjkvWjVCcjdkeVc0WmhWbjMzTVcwKzlmSE0zMm1ZVlE0ZlRsdm02VmVORUJKNTllVGhUVXZMZDVNM0VNc3dlcTJhTnBOQ25SUUFBRUNsZ1V3S0FBQmVleUtSaU0vbkUwSU1PalZqc0pZc3dJdlE2M1JyNTQwN3UzZWQ4Y2pXWmRQL21EVktyVlRZZnBQM0ppNW8zK2NEMjhkTG5WeThBMnJZT0ZncEwvcHBZaitWb3BnUTh1bnMxYzlOc25wL09DV2tmbk5DU1BUZHF6dFh6TFl5OHNpbXBUR1Ixd2toSGZ0LzNLQlZWOXZuYjhaQjVqUnUvZ1lPbDBzSTJicjBtNlRvcUhMZjZvM0Nzb3hCcTZacjk4UmlzYjJuQXdBQUFDOEhNaWtBQUhqdEdldWtERm8xNnFSZWthY1BiczBZMXZ6NHRoV0VFQWRINTRGalo0a2RaSVNRMDd2L043Rkh5Sms5NnhpR3NlOE1DM0l5Rm96cGxoTDNrQ1pIelRzUEtHMmtUcXVSRitibHBDZWxKVVozSFRLT0h0eTM5c2NuZDY1WUhKOFVIVVUzeTNQMzloL3g5Uzh2T004NmpkdjJIREdKVG1QNXRHRTZyZVlGYi9nbVlCbEdwMVhTT2ltczNRTUFBS2cwekxlaEFRQUFlTzFJcFZLNkZaZFdWV3pRYSswOW5jcW1JQ2RqeityNUo3YXZaQXdHMmsxcDJ1K0gvSUxmYXRsdHlKSXBnNUtpby9LejAxZDk5L0dCUHhkMUd6cWhmWjhQYUZiMTB0RjFjNFFRd2pGdkxNVXd6T2xkYTNhdW1GMlFrMEdQRk9abUx2NjhyMWFqMW1wVVdyVktxMVpxMUVxTlNxbFZLOVVxQldzcFBtTU1odCsrZVgvUjdyc1NxYVBwY2ExR3ZXenFVSjFHVFFnWi9mMy9ySGZnVWhRWC9EMUhhOTJ2QmsrWWQvdjg0ZFQ0eDZsUEh6MjRjYlpCNjI0MnZRVnZNSWJSYTVYRk5KTnlkbmEyOTNRQUFBRGc1VUFtQlFBQXJ6MmhVT2prNUpTV2xzWXlCbzI4d05IRDF0NURZRjFPZXRMaGpVdE83dnhEcTFiUkl4MzdmenppNjE5b0x1TVgvTmFQMjI4ZDNyUmsxOG81R3BVaUxmN0p1dm5qdHk2YjNyaDlyNlp2OTIvWXVudVpXazA5MTZQYkYra0RrZGpCN0JTWHl6MjdkNTB4a0NLRTNEcC9xQnhQa1pueWRPUGlMMGZQWG0xNnNDQTduY1podHF6YU83dG5MWDFnUFpnVGlzUmo1Ni8vWS9hb01YUFcxZ2h0VW82cHZtblVSWG1zUVU4SWNYWjJwZ3QxQVFBQW9CTEFIK29BQUZBWmVIdDdQMzc4bUJDaXlNdndxQlpxNyttODltNmRQM1I4NisvM3Jwd3dsaFQ1QmRjZU9XMVpXTXZPcHNQNEFrR2ZqNzV1MDNQNGdYV0xUdTllbzFFcFZmS2lpNGMyUjE0OXVXalgzWEpuVWtuUlVTdS8rOWpSeFYzcTZDS1dPZ3BGNG9MY3pCdW45dEt6VlVNcy9Qb09tVEJ2M3FkZFRJK0lIV1NPTHU1U0oxZXBrNnZNeVZYcTVPcmc2Q3lST3BuODMxSGk0Q2lXT2pySW5BcHlNcjU5djdWQnJ6dTlhMDN6THUvV2IvblByYno4Z3hidXVMMXp4YXdCWTc0enZiOWVweDNkMFUvbTVDcHpkaE9JeER5K0lEczFJU01wbHA2dDlsWkQ2Njh4Skt6WjR0MzNySmRUZ1pFOE40MCs4UFB6cy9kY0FBQUE0S1ZCSmdVQUFKVkJsU3BWNkFObFFjYnp4c0x6WmFYRTM3MTBqRDUyOTY0NmNPeXM5bjArNVBKNEZnZTdlZmwrT0cxcHYxSFRUKzFhZlc3dm41a3BUMGQ5dThyVjA2ZmN6MTZsYXZXbkQyOVpYR0VYVkx0aG5jYnRTaDRQYTlsNTROaFpMaDQrQVNIMXZQeURIRjA4K0FLQjdjL280UlBRZStSWGU5Y3NJSVNjMkw3U05KT2kyLys5UCtVbnMwdjRBcUhNMlMwOUlkckMvUDJEVzNZYi9Od25SU0JsTzhYZm1aUzN0N2U5NXdJQUFBQXZEVElwQUFDb0RJeWZWSXV6VSt3OWw4cWcyOUR4TjA3dDBldDEzWWRPYU5aNUFNK0cxVkxPN2w0RFJzL3MvK21NcHc5dVZROXQvQ0xQTHBJNCtBU0daQ1kvWlF4NmxtWHBRVWRYajBadGV3eWZ2SWpMdGJ4RHk4Q3gxamJPZTY0Qlk3Nk5PTHUvZFk5aGZUNzYyc1pML0lOcm0yWlNIQTdIeWMyclFldHU3MDFjSUhhUXZzaGt3RXhSVmlKOTRPTlQvcXdUQUFBQS9tczR4ci9xQVFBQXZMN2tjdmxYWDMzRk1BeVhKMmc3NmllK0VMdkZ2eWk5VHNzWENPMDlDMEs3anhNT3A3UW82aVV5NlBXMnBHOGxNUXhEV0xaaUp2a0cwbXZWNTFkUFpoa0RsOHRkdkhpeFRQWkttdWdEQUFCQXhjUGZuQUFBb0RLUXlXUjArUjVqMEJWbkpkdDdPcFhCZnlTUUlvUndlYnlLeVhyS0YwalJKdXNWTnNrM1VIRjJNc3NZNkJKZEJGSUFBQUNWQ2Y3eUJBQUFsVVJJU0FoOWtKOFdZKys1QU1CTFU1Z1JUeDhFQndmYmV5NEFBQUR3TWlHVEFnQ0FTcUpXclZyMFFYN0tZNnhNQjZnY1dKWXRTSHUybTJHTkdqWHNQUjBBQUFCNG1aQkpBUUJBSlJFUUVNRG44d2toeXZ4TWpiekEzdE1CZ0pkQXF5aFU1bWNRUW5nOG5yKy92NzJuQXdBQUFDOFRNaWtBQUtna0hCd2M2SjVjZXAyNk9EdkozdE1CZ0plZ09EZFZwMUhRSGZmUVRBb0FBS0NTUVNZRkFBQ1ZoRWdrcWw2OU9pSEVvTk1XWmlaZytSN0E2NDVsV1hsMnNsNmpwSVdRVXFuVTNqTUNBQUNBbHdtWkZBQUFWQklDZ2FCcTFhcDhQcCt3akNJMzFhQlQyM3RHQVBCQ0dMMnVPQ2VWWlJpNmNFOGtFdGw3UmdBQUFQQXlJWk1DQUlES3c5ZlgxOEhCZ1JBaXowM1ZxdVQybmc0QXZCQzlWbFdjbFVpcklBTUNBdXc5SFFBQUFIakprRWtCQUVEbDRlUGo0K3pzVEFoUkZlWVdaU2JZZXpvQThFSUtNeEtVQlZtRUVKbE1oZ2JuQUFBQWxROHlLUUFBcUR3a0VrbmR1blVKSVlTdzZZK3YyM3M2QVBCQ1VoOWNKSVFsaElTRmhVa2tFbnRQQndBQUFGNHlaRklBQUZDcHRHalJnc3ZsRWtKeUUrOXJGQVgybmc0QWxKTkdVWmliRUVVSTRYSzViZHUydGZkMEFBQUE0T1ZESmdVQUFKV0t0N2QzN2RxMUNTR0VaWlB1bnJIM2RBQ2duSkx2bmFVUGF0YXNXYVZLRlh0UEJ3QUFBRjQrWkZJQUFGRFpkT3JVaVQ3SWpMbWxsdWZiZXpvQVVHWnFlWDcyMDN2MGNidDI3ZXc5SFFBQUFIZ2xrRWtCQUVCbEV4QVFRTnNoYXhXRjJVL3ZzU3hyN3hrQlFCbXdMSnVYOUZCZG5Fc0k4ZlB6Q3d3TXRQZU1BQUFBNEpWQUpnVUFBSldOZzRORGVIZzRsOHRsRExxYytFaTlSbW52R1FGQUdSajAydXo0S0lOT3crRnd3c0xDNkdhYUFBQUFVUGtna3dJQWdNcUd4K09GaG9ZNk9qb1NRZ3BTWStSNTZmYWVFUUNVZ2Fvd095L3BJZDFKTXl3c2pNL24yM3RHQUFBQThFb2drd0lBZ0Vxb2F0V3FkTDJQUWE5TmlEaktNQVo3endnQWJNSXlodGlyK3cwNkRTRWtNREF3S0NqSTNqTUNBQUNBVndXWkZBQUFWRUljRHFkdjM3NWlzWmdRa3B0d1B5djJ0cjFuQkFBMnlYNTZMemMra2hBaUVva0dEaHpJNFhEc1BTTUFBQUI0VlpCSkFRQkE1ZVRuNTlleFkwZjZPUDdHWWEyeXlONHpBb0RuMEtrVUNiZU8wOGZ0MjdmMzgvT3o5NHdBQUFEZ0ZVSW1CUUFBbFZhSERoMjh2THdJSWNyQzdQVEgxMWlXc2ZlTUFLQlVMTXRtUk4rVTU2WVJRanc5UGR1MGFXUHZHUUVBQU1DcmhVd0tBQUFxTGFsVTJyWnRXejZmenhyMEtmY3ZLdkl5N0QwakFDaVZ1aWczSmVvY285ZnllTHlXTFZ1NnViblplMFlBQUFEd2FpR1RBZ0NBU292SDR6VnQyclJLbFNxRUVGVkJWdHoxZy9hZUVRQ1VLdWJ5YmtWZU9pSEUxZFcxWmN1V1BCN1Azak1DQUFDQVZ3dVpGQUFBVkdiT3pzNzkrL2VuZThsbng5NU9lM2lGWlZsN1R3b0Evb1ZsMmJUSDEraGVCSHcrZjlDZ1FTNHVMdmFlRkFBQUFMeHl5S1FBQUtDU0N3ME43ZHExSzkyOUsvYnF2b0swV01SU0FQOGRMTXNXWnNRL3ZYYUE3cGpadVhQbit2WHIyM3RTQUFBQVVCR1FTUUVBUU9YWG9VT0hXclZxRVVLMGlrWGh4TVVBQUNBQVNVUkJWTUs0cS91d0J4L0FmNGRlbzR5OXNsZGRsRWNJcVZHalJydDI3ZXc5SXdBQUFLZ2d5S1FBQUtEeWMzUjA3TmF0bTVPVEV5R2tJQzAyN3VwK2cxNW43MGtCQURIb2RiRlg5aFdrUmhQQ09qZzRkTzdjMmRYVjFkNlRBZ0FBZ0FxQ1RBb0FBTjRJYjczMVZ0KytmWVZDSVNFazdlSGwyQ3Q3dFNxNXZTY0Y4RWJUcVJWeDEvYW4zcjlBQ0JFSUJQMzc5NjlYcjU2OUp3VUFBQUFWQjVrVUFBQzhFVGdjVHZQbXpmdjM3OC9sY2draEtaSG5ubDdicjllcTdUMHZnRGVVUWErTHYzRWsrZDVaK3R1emQrL2VyVnExb3I4OUFRQUE0QTJCUC9nQkFPQk53ZVB4V3JWcTFhWk5HeTZYeXpLR2xLZ0w4VGVQR25RYWU4OEw0STFqMEduaWJ4NU51bnVLTmVnNUhFNnJWcTNhdG0yTFFBb0FBT0JOdzhIZVF3QUE4RVlwS2lvNmRPalErZlBuNlpkVmFqWU5hdHhONnU1TE4rWURnRmVLWlZsRmZrWml4TEgweDlkb2hWU3JWcTE2OSs3dDdPeHM3NmtCQUFCQVJVTW1CUUFBYnh5MVduM3k1TWtqUjQ0d0RFTTRIS21yVDgyMmc5MEQzckwzdkFBcXYveTB1Q2RuTjh2ejBnbkxjRGljN3QyN2QrblNSU0tSMkh0ZUFBQUFZQWZJcEFBQTRFMmswK21PSFR0Mjh1UkpqVVpEQ0NFY2J2Vm12ZnpxdFJHSXBSd09GaEFCdkdRc3krclZpdFFIRjJPdjdDZUVKWVFJaGNLT0hUdjI2TkdEN2p3QUFBQUFieUJrVWdBQThJYlM2WFMzYnQwNmRlcFVjbkl5SVlSd09JNGVWYXZVYk94Vm81R0RzNmU5WndkUWVhZ0tjN0xpN21URzNDek9TbVpaaGhEaTcrL2ZxVk9ueG8wYkk1QUNBQUI0a3lHVEFnQ0FOeGZMc3RuWjJZY1BINzV4NHdiRE1JUVFEbzh2Y1hUM3FCYnFIOWJld2NYTDNoTUVlTDJwQ25PVEk4L2tKTnhYRmVXd0JqMGhoTXZsTm1yVXFGZXZYdDdlM3ZhZUhRQUFBTmdaTWlrQUFIalQ2Zlg2cTFldkhqMTZ0S2lvU0tmVEdZKzdWcTN0WDdlMVk1VkF2a0RFNVF1NVhCN2hjRGdjTHVGdzBCQWR3SWhsV2NLeUxNc1FsbVVZQTZQWEdYU2FvcXpFdElkWGNoUHZHNGZ4K1h3bko2Y3VYYnEwYWRPR3orZmJkY29BQUFEd240Qk1DZ0FBZ0JCQzVISjVSRVRFOWV2WG56NTlhbnFjeStPTG5Ud2tUaDRpcVJPWEorRHlCVHlCQ0prVWdCSExzZ2FkaHRIckdZTldxeXhXRmVXb0NuTVlnODUwVEdCZ1lQUG16Y1BEdzdHL0hnQUFBQmdoa3dJQUFIaUdaZG5Dd3NLRWhJUWJOMjVFUmthYTFrd0JRRG53ZUx5d3NMQ21UWnNHQlFVNU96dHp1ZGhBQUFBQUFQNkJUQW9BQU1BQ2hVSVJFUkVSRnhlWGtKQ2dWcXQxT3AzQllHQloxbUF3TUF5RFB6MEJqRGdjRHZkdlBCNVBJQkNJUktKcTFhclZxRkVqUER4Y0pwUFplNElBQUFEd0g0Vk1DZ0FBNERueTgvTUxDZ3FLaTR2VmFyVlNxVlNyMVhxOTN0NlRldE5sWjJmbjVPUVFRanc4UER3OXNVK2lQZkY0UE1uZlpES1pxNnVycTZ1cnZTY0ZBQUFBcndFMG1BUUFBSGdPZk1iK0QxcTlldlcyYmRzSUlhTkhqKzdaczZlOXB3TUFBQUFBWllaVi9RQUFBQUFBQUFBQVVOR1FTUUVBQUFBQUFBQUFRRVZESmdVQUFBQUFBQUFBQUJVTm1SUUFBQUFBQUFBQUFGUTBaRklBQUFBQUFBQUFBRkRSa0VrQkFBQUFBQUFBQUVCRlF5WUZBQUFBQUFBQUFBQVZqVy92Q1FBQUFBQUF2SzdTMGpPU2tsUHNQUXNBQUlCLytQdjUrdnY1Mm5zV05rRW1CUUFBQUFCUUh1a1ptVjlPbXhrWG4yRHZpUUFBQVB6RDE4Zjd0NThYK2Z1L0JyRVVNaWtBQUFBQWdQTEl5TWlNaTAvSXlja1ZpQ1E4SHMvZTB3RUFnRGNkWXpCb05XcU5ScHVTbG9aTUNnQUFBQUNna2hPS0pKM2UvYlJxU0tpOUp3SUFBRys2dFBnbnAzZXRKb1MxOTBSc2hVd0tBQUFBQUtEOHVEeWVUN1dRNnFHTjdUMFJBQUFBd3VNTENLTzE5eXhzaFgzM0FBQUFBQUFBQUFDZ29pR1RBZ0FBQUFBQUFBQ0Fpb1pNQ2dBQUFBQUFBQUFBS2hveUtRQUFBQUFBQUFBQXFHaklwQUFBQUFBQUFBQUFvS0loa3dJQUFBQUFBQUFBZ0lxR1RBb0FBQUFBQUFBQUFDb2FNaWtBQUFBQUFBQUFBS2hveUtRQUFBQUFBQUFBQUtDaUlaTUNBQUFBQUFBQUFJQ0toa3dLQUFBQUFBQUFBQUFxR2pJcEFBQUFBQUFBQUFDb2FNaWtBQUFBQUFBQUFBQ2dvaUdUQWdBQUFBQUFBQUNBaW9aTUNnQUFBQUFBQUFBQUtob3lLUUFBQUFBQUFBQUFxR2pJcEFBQUFBQUFBQUFBb0tJaGt3SUFBQUFBQUFBQWdJcUdUQW9BQUFBQUFBQUFBQ29hTWlrQUFBQUFBQUFBQUtob3lLUUFBQUFBQUFBQUFLQ2lJWk1DQUFBQUFBQUFBSUNLaGt3S0FBQUFBQUFBQUFBcUdqSXBBQUFBQUFBQUFBQ29hTWlrQUFBQUFBQUFBQUNnb2lHVEFnQUFBQUFBQUFDQWlvWk1DZ0FBQUFBQUFBQUFLaG95S1FBQUFBQUFBQUFBcUdqSXBBQUFBQUFBQUFBQW9LSWhrd0lBQUFBQUFBQUFnSXFHVEFvQUFBQUFBQUFBQUNvYU1pa0FBQUFBQUFBQUFLaG95S1FBQUFBQUFBQUFBS0NpSVpNQ0FBQUFBQUFBQUlDS2hrd0tBQUFBQUFBQUFBQXFHaklwQUFBQUFBQUFBQUNvYU1pa0FBQUFBQUFBQUFDZ29pR1RBZ0FBQUFDb0pGSmpJalZLdVpVQmo2NmZqTGw5L2dXZkpUY3Q0ZmJwWGRHM3pyM2dmVjRkbGJ3d00vRkpWbkpzT2E0MTZIVlBJNi9xdEpyU0JpUS91WnVmbVdMajNmUTZMY013NVpoR0JXTlpWcXRXV25uVnIwSkcvS1BWWC9mZnNtQTB5N0twTVpHcnYrNi85Y2ZQV0phdHlEbVl1bmR1WDJwTTVJdmNRYU9VeXd0eWRCcTEyZkdzcEJpRFhsZW1XeG4wZXJNanVXa0pKemI4V05wOWl2T3pHWU9oalBNbE9vMjZJRHV0SUR0TkpTOHM2N1VXWlNZKytmSDk4QlZmOUhncGR6TnovL0tSV3llM0YyU252Y2hOSGw0N29WWVVsK1BDazVzV0gvcGpscUl3NzBXZUhVcmkyM3NDQUFBQUFBQmdHY3V5YWtXeFdsR2tMTTVYRnVYSkMzS1ZSWG1Ld3R3YURkc0doN1V3RzZ4VnEzYjhOSUV4Nk4vNzVnL2Y2cUVsNy9idzZ2RURLNllMSmRJUHZ0L2s3aE5ZN2xrbFA3bHpZdjBQZmlIMWE0YTN0LzBxeG1EUTY4b1RlWEI1Zkw1QVdLWkxZbTZmUDdMbWU0bk1lZUxLTTJWOXVxZVJWM1l2bWN3WGlzY3VPZVRnNUZweXdJRVYwNHZ6TXJ1T25ONnc0NERuM3UzYW9RMTN6dXhxOXM3N1Ric1BMK3RNRklWNU9xM2F4ZFBYbHNGNm5WYXYxZWkwYXExS29WWVdhNVRGYWtXeFdsbXNWaFFwQ25JVWhibUt3bHg1UVU3ci9tUHF0dXhHTDRtNmVLZ3dPN1Z4dDJGaUIxbEJWc29mVS9wV2I5QjY0SmZMbnZ0Y0JyMU9VWmhYbko5Vm1KUHU3aE5ZSmJCV1dWOGFkZjNJcHJ6MHhOQldQVGdjRG4wYzFyWVBoOE14RHRDcWxlVzdzeW1oMk1HV1lXZTNMYjkrZUlPVHUvZkllVnNrTXVmeVBkZUpEVDgrdUhLMDg0aXZ3enNQTmg1TWozKzA0YnZoVWhlUHNVc084L2pQL3dET0dBeVg5djd4NU9hWjRkK3VrOGljNkVHV1pmZjlOalU3T1ZZZ2N1Z3c1SE96U3pRcXhkWWZSanM0dWZYK2JMNlRleFViWjh1eTdQN2ZwOFhldVVnSUdUSnRWYlc2VGNyeVdsK20rUHZYcTlacStOemY1bGYyL3k4dlBkSFp3OWZHM3hRbEhWZ3g0K0hWWTlVYnRCbjQ1ZEt5WHZ2bzJnbGxVVjZydnA5SW5kM29rV1dmZFZUSkMwZi90TSsxU2xYanNMWFRoMlFueHd5YitiK3F0UnFXYjVKdkdtUlNBQUFBQUFBVktpM3VnVVlsMTJsVTlEK3RXcVZWSzdRcWhVWWwxeWpsOVA4cVJaRmFYcWhXRnJPV3Ftd01lbTNKVENyeXduNk5VdTdoRit3ZFZNZmk4NzdWclBPZDB6dVRuOXpaLzl1MEViTTNsRFhvZVVIUnQ4N3UrM1ZxT1M1czBLRi90NDltdklJWldmYnc2akZDU0xXNlRTd0dVbWx4OTR2ek1nbUhFOUtvM1hOdnBkTnFicC9hcml6S0YwdWRqQWRabGxVVTVqSUdBOHN5ZXEyRy9uS3JsY1hLb254RllZNmlNTGM0UDdzd082MG9OMTJuVWJ0NCtZLzVlYi94Mm5VemhoajBlb1l4c0F6REdQUU1ZekRvZFRTS0lyYVZGMFZkUEdETXBPNWZPcFQ0OEdaWXU3NWlCMW5Ka1pmMi9DRXZ5TkhydEFhOVZxdFc2VFJLalVxaFVjcFY4Z0xUV3J5QTJ1RkRwNisyNWFuTkZPVm1Qcmw1aWk4VU5lZzRvQ0E3TGViMk9iNVEzS0JEZitNQWcxNy95NmcyNWJpem1jbHJMdG9TUzRWM0huenYzTjZpM0l6RHEyY05tTFRFTkJxeklqTXh1a3BnVGV0aklvNXZJWVRVYjlmSGxrQ0tmb2NrUG96SVRZdmZ2WFR5ZTlOVzh2Z0NRZ2lIdytuMjBjeS81bjUwL2NqR0dnM2JtT1VkeDliTnkwdFBMTWhLelUxUHNEMlR1cmg3RlEya0NDSG50aThiT24yMWpmbmR5M1hsd0xvTE8zOFBxdGVpL3hjL0M0UWlHbnBhTEFlak5YUjZuY1ppV01uakM1LzdEb2UyN3ZudzZyRzR1eGR2bmR3UjNublF5M3NSVUg3SXBBQUFBT0MvVHExV2I5MjZOU2NueDNqay92Mzc5TyttbHk5ZkxpejhaOFdCbzZQamh4OStLQmFMN1RSVEFKdWMyUEJqUnZ4RDYyTjRBcUZFNXV6aEZ5eVJPWXVsVGhLWmkwVG1MSkU1aTJYT1lxbVRpNmVmMlhqR1lJZzR2cFVRMHJyL0dDN1hjb01PTHBmN3pxalo2MllNNXZFRnlxSjgyeis3dmtRaUIwY1B2MkFiQjhzTHNndExYNmNUYy90OFpzSmp6Nm9odFpwMHRIMEMrWm5KRHk0ZjRmSUZMWHQvVlBLc1NsNUkxeVNHZHg1aThmTEhOMDRSUXFyVmJTcHo4WGp1Y3oyNGZGaFpsTy9tRXhqYTZwK2xUQ3A1NFc4VHV0bzBWdzVIcTFibVpTUzVlUWZRQTFsSk1jYVRYQjZmeStQeitBS0JTQ0p4ZEJFSXhRS1JXQ0FVODRWaWdVZ3NGRXVGWWdlUlJDb1FPNGdrTXJIVVVTeDFFa3VkYks4QWlyeHdvQ2czNDEvVDRYTEZVaWVaaTJlVndGcFNaM2VwczRlam01ZVRXeFdXWlcxTWNFemRPcm1OTVJqQzJ2WnhjSFM1c244dHl6QmhiWHVMcFk0bFI5citEV01tSi9XcDZaYzZqWnBsUzExSEtaWTZ2djMrVjRkV2ZTdDFkbGZKQzYwa3RueWhtUDRXdTNWeXg4bU5DOE03RCs0NGRISnBhVWhPNnROSDE0N1RRclpyaHpkYUhGT25lUmNuZDIvamx6dyt2OS9uaS82Y09UVGx5WjFUZi8zVTljTnY2SEcvR3ZXYWRoOSsvZkRHdzZ0bmZUUi9tekUvdXJSMzlhTnJKd2doNzR5YUZSVGE3SG52eWpNM2oyKzlzdjkvaEpET0k3NitmbVJUUnZ5alBjdW1EUHh5R1kzQUtwS25mM1V1anhjZmRYWFAwc245di9oRklCUmQyTFh5K3VFTnBZMHZMZHJ1OXRITUJoMzY1YVlsV0Ntdms4aWNBMnFIWnlZK0lZU2tQN1gyUTlqRnk2L2M1WEpRSnNpa0FBQUE0TDlPTEJaSFIwZWZPSEhDOUNEOUNIVC8vdjM3OSs4YkQ3WnExUXFCRlB6M05lNHlKQ1htbmtnaUZVbGtRb2xVS0phS0hXUkNpVlNyVnA3ZHVqUS9Nem00ZnF2K0UzOHFVeDNUZ3l0SEM3SlN2SU5xMDRBbVB6Tmw3ZlRCRmtmcWRacWMxTGpWWC9jdmVXcmt2QzB2c3FiUEZ2NDE2OXV5T295NmVXekw2YzAvbDNZMjV2YjV5UFA3Njdic1h0Wk02dExlMVh5aDJEU1RNcTRyakx4d3dLRFR1dnRXOHdzSk0vbGt5eEdLSmJSeTUvNmx3NFNRd0RwTkxUYTFFVW1reHMreExNdmVPUHJYczVTUXh6TWJ5ZVh4cTlacXlCZUtCRUt4UU95Z1VjcWpJODQ0T0xsMUhEckp3ZEhWd2NsVjZ1d3VkWElyZVNFaFpNd3ZCMHRidTVRU2ZlLzQraDljcTFUdE9mcDcyOStUMG5CNS9BKyszOFFYQ1BsQ3NWanFLSkpJWC95ZWxGYXR2SHQyRHlHa1NiZGhHcFVpOHNKK3d1RTA2VGJNNHVDUjg3YmFXR0ZrWnVFSFRVekxERGZNZXQ4c3BiTG8zcmw5OTg3dHN6Smc1THd0ZExtaWI0MTZVbWYzV3llMzUyVWs5Wi80azBCazRVK2ZreHNYMFRaUE40NXNLdTJHVlFKcm1XWlNoQkNaaTBlUFQ3L2ZzWGo4bmRPN1FocTFOeFpGdHVyNzZjT3J4NHR5TStPanJ0RnYrK2hiNXk3dCtZTVEwbjdJeE5CVzd6ejMxVkcwTklrUTBtbllsK0dkQndmVmEvSFgzSThTN2wvZjljdWtQdU4rc0pnTUdqRUdRMDVhZkdsbmFhczFnMEZ2cFp1YlNDSjE5dkF4ZmhuU3FGMjNqNzQ5c21aMmZOUzF2Y3UvR3ZERno3N1ZROFBhOVNsNTRaT2JwelZLZVZDOTVvNXVGdkowZDk5cWhKQWovNXVUR25QUDZxc25oSkNUR3hkYUg5Qnp6RnpiMzA5NEVjaWtBQUFBNERYUXRXdFhzMHpLb3Q2OWUxZklkQUJlU0dqckhxR3R6WHNBUjBlY1BicDJya3BlNk96cDI2VGJzSktCVkhGK2RsWlNkUFg2clVyZWtERVlyaHhZU3dqcE1HUWlqV3M1WEs3Wk1oeTlWczJ5akVEa1lHVjVqckhBS2lQaDhaNmxYNVkyVEtkUkVVSXk0aDlhNldSY3IwMnZOZ1BHbEhiMnZ5Ymh3ZlVkaXljWXY4eE5TekJkTldic1N4VjM5Nkt5S0k4UWNuN0hyK2QzL0ZyeVBvMjd2dmYyOENuMDhZTXJSL1BTRTcyRGF0ZHUxcGtRVXBDVm1wVWNVNk5oVzNwV0xIVjY3NXRWeGd0VFl5S2pJODRJeFE2MmZBem1jaTBFVlpSV3JjaE9qbUdaTXZlNnRvakQ0VHgzWVZyNTNEdS9YNk9VQjlkdjVlNWI3ZWF4TFZxVklpUzh2V3NWLzFmeFhHWkVEbzdsTGdXaXYvcEdQa0cxUjh6ZXNQV0hNZkZSVjdjdEhEdG95bkt6OFRlUGIwMThlTlBSclVydnNRdEt4b3NGV1NrSFY4N2s4dmdXZytEZ3NCWk4zM25mMmNQWGRKV3VVQ3pwUFhhK2c2TXJ6VjlveVY1UXZSYnV2a0hOZTR5dzVTWG90SnBqNitZOXVIeUVCbEpOdWcwbGhMaDVCd3ladW5MYndySHhVVmMzekI3eDdxUWx4dnVYcEZZV3J5c2w3elpTRk9SWUdSTlVyOFhncjM4elBSTFd0bGQrWnRMVkErdWUzcnNjYy92Q1cwMDdXUXlhVTZMdmFwVHk4TTVEYWpSOHpxSk9uK0M2RnRmZUVrS1NIOTgyNkhYK05SdndoU0tMQTlLZlBsQVc1ZFBILys2Q3g5SnFPNXBXbDJtZFkxcmNBOS9xZFcwZi8wWkJKZ1VBQUFDdmdlYk5tN3U0dUJRVUZCZzdTcGlpSDhLZG5aMWJ0Ykx3Y1IzZ1AwNGxMenE3YlduaytmMGNMcmR4MTZIdEJvNHJXWEFSZS9mUzRkV3pWTVVGYmQ4ZDI3TFB4Mlpub3k0ZXpNOUlxdDZnZFdDZEpvU1E3SlE0RjArL3ozOC9hUnpBTU16bWVSK25QMzNZN0oxM1cvY2YvZHdwR2ZRNnMzVmJaUjN6c3JieHFsQWNqbGtwRUdNdzBBQ091bmxzTXlIRXdjbFZLRGF2R0pJWDVPaTFhbVBZb1ZVcnoyNWJSZ2pwUEdJcS9RRjFadXZTNklnelRic1BiOTVyWk1sbjV2SUZoQkRHWUw3VldxWEVNTXl0RTFzSklVMjdEMmNZNXRiSmJmU3hsVXVpTGg2NmYrbVE3VS9SZWNSVUQ3OGdpNmY2akZzUUhOYXk3TE1teHA3V3BrZWNQWHplKythUExRdEc2VFJLc3haSXlVL3VuTjI2bEJEU2MvVDNWV3MxS0hrM3VqeXRYcHVleGlLcGpQaEg1M2YrYmpvbU96azI5czRGNjdOaURQcmN0S2ZiRjQwM0h2SDByOTV4NktTU0k3T1NZZzZzbkpHVEVzZmw4YnQ5TkRPc2JTL2pLYStBa09IZnJ0MzI0MmY1R1VrYlpvOTRlL2lVZW0xNldWbVN5ZVh4alFHcktZMUtudmpnaGtBa0RxcG40VTFXRk9hV1ZzVFU5dDJ4eXFMOFdrMDYwUXp1K3BGTlNZOGl6TVlVNVdiU3RZcDN6dXd5TytVVFhMZDF2MCtOWDdZWk1LYTBYK1ZsbjNYVXFwWGRQcHBoMnBqYzFNNmZKOGJkdlVRZng5eTVzSGZaRk5PejYyWThXOVg3MVovWExWNWVFbDNqMmF6SEJ5V2Iwd015S1FBQUFIZzlpTVhpamgwNzd0bXp4M2lFL2wzWk5KOXEzNzY5UkNLeDB3UUJ5b05sMmFpTEI4OXVXNllxTHZBSnJ0dDV4TlNTLzVhdVZhdk9iVjkrKzlRT1FvaDNVTzJRRWx2ZGFWU0s4enQvNS9KNEhkK2JST3NnZGl3ZXI5ZHArMzIrT09DdFJuVE1yUlBiVW1NaXVUeCtjUDNXcHRjVzVxU2JMcUl4STNKd0hEbHZTOG5qRWNlM1JoemZFbFN2UmRlUjAwdWV2Ykp2VGVTRkE2WGRNK2xSeEtvdkxhektzVWlqa3RzdzZxWHg4QTM2NU1lZHBrY3lFNS84T1hNb2Zaejg1Rzd5a3p0Y0h2K0Q3Lzl5OXZBMnUzYlhMMS9FM3Jsb3pLUXU3VjJ0S01nSmE5dmJyMFk5R2s5RVI1d1JPY2lhdm1PNW1JV1d4ZWwxV2h1bnVueGNaNVc4b09SeCtpTXhKL1hwd2c4czc2SG1FMVJueE94U08vVlVqT2lJc3dWWnFWNEJJZFhxTnFXUHZZTnFXOStrckRBN05mSGhUZHVmb2lLL2M1dzl2SWZOV0NNUVNVemJENlZFMzl2NTgwVEdvRy9XWTRSQnJ6dTJibjduRVYrYjFtZEZYVHdVSFhGVzVDQnIzZStmakZoWm5COGZkZlhGcDFTeW9aSkJyN3Q2Y1AzVkEyc05lcDNNMWJQZjU0dnBkNllwTisrQUViTTM3bDArSlRVbThzaWE3Nk11SE9qOHdUU3ZxalVzUG9WSUl1MC9jWEhKNC9TM2pFVG1ZdkZzN0oyTHUzNzV3dUlOT1J4Tzk0OW5Hci9NVFl0UGZHaWVTZW0xYWtKSWRrcHNUcXA1eXp5K3dITFIwd3NTaWgxY3ZKNlY3eFhtcExFTTQrVHV6ZVh4alg4SmVhNm9pNGZvT2tGNVFUYkRNS1UxKzN1VElaTUNBQUNBMTBQWHJsMzM3OTl2TUZoZWs4TG44enQyTEVOUEdRQzdTMzV5NS95TzMxS2k3MHBkUEhwOCtuMW82eDZtSDNJWWhsRXJpakxpSHgxZnY2QXdPNDNMNDdmczgwbUxYaU5MTnRhNXRHZVZzaWl2U2JlaGRMbk5uZE03aS9PeUhOMnErUHk5KzE1K1p2S0ZYYjhUUXRvUC90eVllZW0wbWdPL2Z4Ti8vL3BIODdjYVcyaWI0WEs1RnZzVzBYSWVadzhmaTJlRlZyc082WFZhZVVHT2xRRWxuNGc2dG00K2w4Y0w3enpFeXFxaVYrclNubFdFa0xDMnZVc0dVclRWRkNHRXl4UFFwWDhSeDdjS3hRNnQrbjJxVlNzTmVqM3RpdFZ1NEhpWmk3dXkyRUtXSkJCSmFLc3ZHeWZqNU81dGNlbVFYcXVXRitSd2VYeXova1JHMGhLdDJRdXlVblFhVldGT09sMlZtWnVXd09YeGpDVWtWdHBGRzJkZTFnYm5ONC85UlFocDNIV29zZlNzdEU1U1JpMTZmOVQwbmZmTkRoNWRPL2ZSdFJPOXh5NG91WktMTDdUUTJxbEp0MkhLNG55QlNHSjdLbW9xckczdmxuMUg2YlZxbVl1bjJTbjZick1zcS81N1I4S0VCOWUxS2tXZEZ0M2F2anR1NC9jZlpDWTh6azZKN2ZmNVR6SVhkL3A3Ly9qNkJZU1FUc09tT0xwNW1kM050VXJWbm1QbWxtT0dkR0hhdWUzbVN3aGpibDg0dTIxcFhub2lJYVJHd3piZFAvNU82dXhtOFhLWmkvdlE2YXRQYi83NTlxbWR5VS91clA5MmFQMzIvWnAyZjc5aWxsV2FldWVUNzk3NTVEdXpnNnUvN3ArWG50aHZ3aUlyYS9kOHE5ZmxDNFFTbVV1NW45b3JvS1plcTZHYkdBU0ZOak51ZkxsOFhHZGxVZDU3MzZ3eUs3QXlydVlqaEpndEM0MjhjT0RvMnJtRWtIcHRlM2YvK0ZzRVVoWWhrd0lBQUlEWFEvWHExUU1DQXVMakxiZFdEUXdNckY2OWVvVlBDcUE4Y3RNVDl5NmJRdHN0QzBTUzRMQ1dTWThpWW02ZlV5dUtOY3BpdGJKWXJTalNLUDhwOVBBTHFkLzF3Mis4QWtKSzNpcjV5WjJieDdmeWhlS1E4QTVwY1E5MEd0V1YvV3NKSVIzZis0SXVBTlRydFB0K25hclRxRU1hdFd2YS9aOVAvZ0toaU1QbDZyWHFBeXVtdi8vZCtqTDFrTTdQVENhRXlGek5QNW5iSWppc3BlMDl6bStkM0g1bXl4SmFsWkFTY3k4bkpjNjNlajI3WkZKUElzNG1QcnpKRjRwYTlEWmZPRW5SRGQxb3VWTjYvRVBHb05jYTlDc245VFFPOEFtdTI2RGpnTkx1VHdNbTAzV0MxbjA0eDNMRDdLZVJWM1lzbnVEbUhXQlc4R1hGbGdYL3JIaEtlblJyemRRQnh2NVpCcjNPdEsrV1JXT1hIaW5UQm81cGNmZFRZeUlkbk56cXRPaVdFZjhvK2NrZFJ6ZXZ0NXAydG40Vmp5OG8yUVNLOXRYaUNZUTJkdmFwMzc0dklhUWdPNjBnSzhYMkNSc3BpL1BmTHJGc2x0SW81WkVYRHR3NnVkMTQ1OWI5UHEwU1dDczRyQldQeng4Mlk4MmhQMlpGUjV6Wk1HdjRnQzkrVVJZWDdQdHRxbDZyQ2U4eXhIVDFuQkZmS0M1WnhHUWpzOEEzOFdIRXBiMS9KRCsrVFh2TU5lazZ0SDc3Zm1wRmtWcFJaT1VtNFoySHVGWUpPTGZqVjROT2UrZjByanRuZHRjTWI5L3NuUkYrSVdIbG0xVnB0R3BWY1Y2bThVc2FoaHIwK3RMSzNHaTNlSTFLYmpIWTVYQTRFcGx6cDJGZjBrYjF1NWRPdG5nVGxhS0lFUExYM0k4NXBTUkVZNWNjdHJpM1FHbU1xL25vcjd2eDhkV0RmNTdmOFJzaHBFbTNvUjJIVGk3SDNwUnZDR1JTQUFBQThIcVFTcVdob2FIR1RNcXNxMVJvYUtpTFMvbi9YUlNnSXJsNCtpbiticGFzMDZpaS9sN3BKcFJJSFJ4ZEpUSm40K2MwaWFOTGh5RVRyVFIyU1gvNmdMQ3NYcXZlTW4rVThXQmduU2ExbTNlaGowOXRXcHlaK01UTko3REg2RGxtMTNZZU1UWGgvdldNK0VlWDlxeHFOMmc4c1JuZFNkMnpxb1dNekFvT2gxdldsa25oblFlSGR4NU1DRkVyaW1tRVYvWHYxWWhHRE1Qb3RPYmxSYlJxaVphRGxYYXFUQVJDa2J0dlVPMW1uWjA5dkExNmZja0lqNzR1bXB0VXI5KzZXbWd6aWN4WkxIVmlHZWJ1MlQwY0xyZnJ5T2xXcWlSRUVoa2hoR1VZblVadGNmdTJWNmRGcjVGbXBXMy9GQmx4T0NFTjI2WkUzMVhKQzRQcXRURHJ1eDkzN3pKajBKZHBkMGhDQ04yTHNOSGJnL2dDSVMyU0N1ODhwSHpiNnBXUHM0ZlA1RFVYVFk4a1BiNU5tN1UxZW50USs4RVRTcnZRWW1mMDlLY1A3NTNiKytES1Vab25jbms4NXU5aTNwQkc3ZWdEb2RpaDMrZUxUbS8rT2VMNDFrMXpQMklaQTJNd2hMYnVRZE9UVnlmeXdvRWphNTV0djFpN2VaZWdlaTJQckpsTjMzOWJoSGNad2hlSUlvNXZNZWgxMFJGblhhc0V2UFJNS3VsUmhPbFNQaHFHeGtkZExXMTlIM1Z3NVV5THg0MVpLcTN2aytkbmMzbDhtbWovQzh2UzNRQkt0S1o4dGphd1pNOUs2eVNPTHZTSEd5R0VMM3JXUU9EQ3JoVTBDclRZQVJCTUlaTUNBQUNBMTROUUtLeFRwODZKRXljMEdvM3BYeGs1SEk1QUlLaGJ0eTZhU2NIcmdzZm50eDgwb1RnLzI4bmRXK2JpN3VEazV1RG9LblYyNC9FRmNmY3VuOW15aERFWXVEeCt3NDREV3ZjZkk1RTU1YVErVlN1Sy9XdldMM21yNnZWYlA3cDJRaUp6bHNpY05TbzViV2xrYlBOMDVjQzZ1MmYzQ01VTy9TZitMSGFRUFd2YXJWWHJOR3E5VnEzVHFtczM3M3J2M041cmh6ZUVoSGV3Y1Z1b2pQaEhkUGN4K3ZuTmRuU05VdnJUaDBXNW1XV3FySG0ycXlETHV2dFdLOW45NnRHMTQ0K3VIYmQ0b1VwZStQUEg1ZXhtYlNZNHJHVmduYVlhWmZIKzM3OWhESWErRXhhYXBZUTA2cUt4aFVUbU5HVHFDbnFjaGdKTnV3LzNydmJXditkV1lIRUYyZisrR1dqOGZFdTlQWHlLeFpWSy85NFI3Qm1hd1RFTVkybk5IVWNvdHZCRHNtR25nYVg5Y3ZCNC9BR1Rmam13WXNiRHE4ZGE5eDl0V3J5akxDNVlQcmFUek5XenROM05MQ3JLellpT09NTVRDQnQxZXJjNFAvdlI5Wk44b2JoQmgvNjJYRnZ5RlRHTWdSQmkwR25OVG5HNFBFRXBXNnJSUHpLTWRWVTZqZnJhb2ZWWERxeGxHY2JGeTYvajBFa1dJelpsVWY3WmJjdThBbXJTWGVxb3A1Rlh6MjFmbnBVVVRiOE1xdGVpV1k4UlVSY09QTGh5dE9RZFdKYjFyVjVQS0RtZ1ZTbG9OWTNGclFZYzNhcUV0ZXREVndKbUprYXYvKzQ1U3hwTkRmeHllWEJZQ3hkUDM3QjJmVnlyQkJCQzZyWjg1K2F4TFh5QnNPUFFTVlZyTlV4Lyt0QXZ4UHhuaUtJd3B5QXJWU3gxY3ZjMWJ3bnY0VmU5WWNmK2pkNGVkT1BvcHJUWUtMTnRORFVxK2ZydkxMU2wxMm5VdEZ6TDRsbTFvdGowUzdIVWlVNkpaUXhwY2ZmcFFXZFAzMFp2RDdMOWhSc0pST2JmM3EzNmptclY5eE96ZzdSUi9VZnp0NVhzY2I1a2REdlRBbFVialppMTN2UldkRS9ENU1lM1N6YVNCNHVRU1FFQUFNQnJJeXdzek1YRkpUTXowK3k0VkNxdFY2K2NLeDBBN0lJdUl6S1ZtZmprek5hbGlROXVFRUpxTmVuVWZ2QUUram1uTUNkajgveFJXcFdpKzhmZmhyYnVZWGFWdTIrMUQ3N2ZTQjl2L1dFTUlhUkY3NDlwZjZqOXYzL3o2Tm9KdXF4czZ3K2pkVnExMHZPMld3QUFJQUJKUkVGVVhxdXhXS2JFTXN6UnRYTStuTFBabG5LVk8yZDIwd2NIVjMwcno4OXVadHNPOUxSTGk0dVhYMEZXNmg5ZjlYWDNDYlJRdjJBSll6QVU1cVJybE1XRUVMTUc0VndlMzJMcENuM0p0RnlsNUFDV1pjdTN2UjJQejFjV0Y4VGV1YURUcUsvc1gydjJXZmRabmRTL0U0MkVCemNqTHh4dzl3MXFNK0F6ODJrd2pNVVZaSVhaYVdaSGpJR0xNWXVuQzRzU0hsemZzZGh5VVU5ZWVrTEpOWGVtVlNSbDR1RmZuVzdaWnBwSnBjVkdFVUw4YXBTdGNPYm1zUzJNd1ZDL1RXOEhKOWZ6TzM1akRQb0dIZnFMcFk2MlhGdmFLc0lESzh3YjdZYzBhamRnMGkvVzcyYlE2KzlmUG54eDkwcDVmcmFqV3hVSEo5Zk1oTWU3bDB6dVAvRW4wem8xaG1IdW50MXpmc2R2R21XeFFDU3UzYnlMN08rR1hGcTFNaXNwbXN2ajEyM1p2VW4zNGJRWGVOUy91L3V6TEp1WitDVG0xcm1vaXdmcEpwVXVYdjQ5UHAxZFdrTjNULy9xeGlaS3B0bVpGUnFWZ2p6N3htQUpJVlVDYXhudndPUHpoMDcvUXl4MW92bXBUM0NkOTc5YlozYjVyWlBiVDI1Y1ZMVld3OUxlTVdjUDc4N3ZmMVh5T0dNd1pNUS9LbTFXakVGdjVheVJmODM2ZEVvMDRxUUhQZjJyZC9sZ3FzVWl4OUp3dWJ3S0s3VmpHQ2Jod2Mya1J6ZmJ2anZXeWpDSnpMbnZoRVdCZFJwWHpLeGVhOGlrQUFBQTRMVVJFaExpNGVHUm1abko0WERveHpQNlYyMDNON2VRa0xJdEl3TDQ3OGhLanIyMDU0L29pRE9Fa0lEYWpkc05HbS82NGQvWnc3dEIrMzVYRC81NTZJL3ZzbFBpMmcrZVlIRWRYK1NGQTRrUGIzcFdEV25SYXlROTRoTWNTak1wblVaTml4ZDRmSUhFMFVVa2tTa0tjM1VhbFY5SWZUZnZBTDVRZE9mTTd1emsyS3NIMTVrMlE3RW9JK0Z4MU1XRGhKQ2FqVHZHM2psL2R0dXlyT1NZN2g5L2E4c0NMcjVBK083a3BhZisraWtsK2w1V1VvenQ3dytYeC9Qd0MyN1NiVmo5ZHY4cUxPbzJjbm8zU3h2L0dWY3RXVXhoNHU5ZjM3MWtzc1ZQKzNrWlNhdS8vbGZOanRsR2VCNStRVzhQLytybzJya1g5Nnp5Q2E1anV0bTg2ZG85U3FPVUgxa3ptOHZqOVJ3OXArVDc0K0RrT3VibmYrVVhtK2FNekU2T0hmVFZiMllGY1R6K3Myc05ldDNmYjhnL0grTDRRbkZwVzlvYkdmUzZ2UFFFNjJOS29oMnlDQ0ZlVlVNSUllbHhVUTA3L3ZQbTBGM3dTaTZsdEU1ZWtFMEljWFQxTkhZK0t0bmh1elNCZGN4M0VzeEpmYW9velBVS0NERnJhTzBWVU5QS2ZYTFRFaUl2N0krNmVFaFpsTWZsOFJxOVBhamRvUEg1bWNucnZ4c2VIM1gxNEtwdmpSdkd4ZDY1ZUg3bjc5bkpNZlRaT3cyZklqUHBFRis5ZnFzV3ZUOEs3enhZVnFKdFBDRkVVWmgzZU0zczlLY1BWSDkzUG5KMHE5Szg1NGNOT3ZRckxVZzE0eFVRTXVtUDg5WmVTSHJpK1IyL1JrZWNwVXZ6dkt2VkxqbkdkQ3ZBbDZ1MGlKUHV1K2ZrN2oxMjZlR1NaNjNzdTJmR05LVjZycHFOTzFyYzV1OGxNdWoxOUhmRXh0a2pORXE1cTNlQTlVeXExMmZ6RUVqWkNKa1VBQUFBdkRaNFBGNlhMbDBlUEhoZ2RyeFhyMUs3N1FEOGwyVW1SbDg3OU9lajZ5Y0p5d2JXYmRxNjM2Y1dDeWphRFJvdmMvVTh1V254OWNNYjhqT1RlbjAyMzJ4cFVtRk8rcW0vZnVMeStEMCtuVzJzRjJqUW9iK2JUNkNIWDdDanE5ZWFxUU1Lc2xJKytINFRiWlMrOVljeGlROXZ0dWcxa2k0SzQvRUZFY2UzMG9aTlZxamtSUWRXVEdjTWVzK3FJWDNIL3hoMzcvSyszNlkrdUh5a0lDdDF3S1JmSEJ5ZjM5RE53eStZTG1yVHFsVzByTU9LdExqN0xNdFdDYXdsa1RtL3hOL2dRYUhOcHF5OWJQRVVZOURUdmNtc3FOKytiOEtENjQrdW5UaXdZc2JJZVZ1TmUvRFI5TXFZUFRFTWMzRFZ0MFc1R1MzN2ZPSVRYTWZTbmN5cllHUXVudG5Kc1ZxMW9yVHFHR01tWlJwcVZBbXNWYkw0eFV4QmR0cXF5YVV1SUxxNGU2VngwWk9EazZzeGx6VG85YlFKZE5XM0duRjUvTGpJSzZaWFBibDVtaEJTcTNIWmRqdHQwbTNZbzJzbmJwL2UyYnpYeU1aZDM0dTZlUERXeWUxTnU3OXZTNUhMZTkrc01qdHljT1hNQjFlT3R1bzN1bGJqRG1seDk0dnpzMnMxN2xEYTVWbkpzYmRQN1VpNGY2MGdLNVUyL0s3ZHZHdWJBV1BjdkFNeTRoOXRYenllc0N5WHg0K09PQk41NFlDemgrK0ZYYitueGtRU1FqeXIxbWczY0h6SjVaTUNrYmpkd0hHbFBaM1UyWTB2RUttS0M0UVNhWEJZeTlCV1BZTHF0WGhadFR5S3dyekwrMWJmUGJ1SE1SajhRc0k2RHAxYzdwN28vMzNHMW5nVzVXY21XeW5JdXJobjFhVzlmNWdkWkJtR2J1Rlhjanc5WlVwWlhQQTA4a3JzblF2eFVWZnBzajZOVXU3aTVkZW8wMERyMHk2NWtCQktnMHdLQUFBQVhpZGR1M1pkdG13Wnd6REdVaWsrbi8vT08rL1llMTRBWlpDYm52amc4cEdua1pmcHB5bStVRnkvWFIrdndGcFpTZEVwMGZkMEdwWHhQNjFhYWZ5UHgrUFRac1BiRjQ0ZE1HbUpST1pFNzJiUTYvYi9OazJyVXJRZE9JNDJMZEpwMVBtWnlhNVZxdFpvMEpxT29ldS9SQTZXRjBtMWZYZGN0ZERteHNFV0tZc0x0aThjbTVlZXlCZUtlb3lheGVYeFFocTFIZnpWYjd1V1RFcU51YmR4OWdlRHYvN2Q5ZzNqTFRZMk1yTjkwVGlXWVVZdDNHMHg3Y3JMU0hweTh6UmZLRzdTOVQwYm45UW8rY21kbE9pN3pwNStkZjc5Y2RmTnA1clpmbmJaeWJHYjVvdzB1N3pieUJsSmoyOHJDbklPckpnK2JNWWF1cEtPQmthMHBvbGwyU05yWnNmZXVTQVFpZmxDMGFtL2ZwWVhaQmZscEJka3AvWVo5ME5wdmVGcEY2SGl2S3pTcGswL0VuTzRYQ3RMdWpJU0hoOWVQZHZOTzZEZjU0dWUrejdRT2RQQ044ckZ5OStZU2VrMEt2cTVXaVNSK29XRUpUKytuUm9iUmJPUDVDZDNpbkl6cXRacWFIdVZFK1ZiUGRTL1pvT1U2THNQTGgrcDM3NXZRTzNHU1k4aUhsMC9FZHJxaFg2R3l3dHl0eXdZelJqMEE3OWNGbFN2dWNVeFVpZTNSOWRPYUpURk1oZVAwTlk5RzNZYVNQUEV5QXNIVDIxYXBGVXJHM1o2dDBiRHRqdC8rdnpvMnJuR2JFSW9kaGcyY3kzdHhXWUxnZGhCSW5QbUMwU0VrSTVESjlWbzJGYWVueVYxZHJmWUVheDhiaHpkZkhIM1NwMUc1ZUxsMTI3UWhOck5uck5sSVNGazgveFJKZGVFVXZRblEvejlheXUrTUY4WGJEUnkzbGJqVDVzS3h1RnkrNHo3d2NxQTI2ZDNXY21rcEU1dURrNXVaZ2R6VXVOWWhuR3RFbEN5WUMwN0paYjh1OEg1eGQwcjc1emVaWHFrLzhTZmFwWWVmVUk1SUpNQ0FBQ0ExNG1ucDJmVHBrMnZYYnRtWExqWHRHbFREdzhMU3ljQS9yTzBLc1dWL2Y4emZxblhxbStkM0c3OUVoNWZJQlE3Q0VRU1JWRmVTdlRkVFhOR0RwbjZPMDB4anZ4dlRscmNmYjVRVkpTVHZ2WEh6L0l6a21qbm1pOVduYU9kY1JpR29WdS9sN2FRUnlpV1dBK2tVcUx2SFZneG5kNjIxNWg1M2tIUFZna0YxQTRmT24zMTlrWGpDckpTTnMzNWNPQ1VYMzJDekJjUUdmUjZnMTVyNmE0MjBXcFVwaDJzT1J3dWZWSFpLWEhuZC93bWtUbVhJNU5LZkhEajB0N1ZRZlZhbUdWUzNCSnhEOTlTcTJ5Umc2ekxCOVAyTHB1U0duUHY1ckhOdEtNV2ZZMjBUb3JENFNUY3YwN0R3UXM3ZjZkWENVUVNadzhmSyt2c1hMejhDU0VXbTB4UjlCZlIyQjdJSW8xU25wMGM4OXdhTkVxblZSTkN4aTA3S25LUTBRYlB4bE9Nd2FEVHFJeXIwdDVxMmpuNThlMjdaM2JUVE9yNjRRMkVrUHEyOVNZMzA2VDc4SlRvdXplUGJhN2Z2bStUYnNPU0hrWGNQUHJYQzJaU01oZjNyaDkrYzNqMXJMMi9majFpMWdZUFAvTjIzYlJ3cWUvNEh6bGNYa0R0Y0xvQlltRk94dkgxQzU3ZXU4emhjdHNOR3QraTE4amM5RVMrVUt6WHFoM2R2Tm9NR0J0eisxek1yWFBYRDIrd1VnOWx4blE5cVl1bjc4MmpmOTA2dWIxKyszNGwrOGVWVytUNWZUcU5xbkhYb1IyR2ZHN2pNc0RpdkN6Nm03YzBlcTNHeWdEaktzNkt4ekxNc1hYenJReklUWXUzY3JiUjI0Tks2M0UrOE11bHR2UTRkNjFTVmVMb1VqTzh3MXZOT2g5Y09VTlpsTzladFViWlh3ZFlnMHdLQUFBQVhqTTllL2FrbVJUOTdOZWxpN1hDZm9EL0lKL2dPdDVCdFpYRkJjN3UzakpYVDVGRUpuS1FDY1ZTb1VRcWtraDFHdlhKalF0RkRyTDN2MXN2RUVtRVlnZWgyTUc0NmlmNXlaMmRQMC9NUzA4NHMzVnAzL0UvRWtLZVJsNmhueXJ2bnQxRHg4aGNQYjJxaGhoYlI4dnpzeGlEWHVMb1lrdDFraG0xb3ZqUzNqOXVuOXJCR0F3OGdiREhwOS9YYXZLdjVWcmUxZDRhTW5YRmxnV2psVVg1MjM0YzgrN2taV1ozaUxwNDhOaTZlZVY5cThpR2YrL2U1ZVlUK09taVBlVysyOHRTcTNHSG1vMDc2TFdhZW0yZXJZbDd0bmJ2N3d5clFjY0I4b0ljVnk5L1owOWZaMDgvWnc4Zlk3V1g4dThHUTJab2ttSmxCU1ZORFJ4ZHJaVW1tWlpyUFJmdE1pWjE4YUFaalNuYStNbFlXQmZhdXNmNUhiOCt2SGE4ZGYvUjhvS2MyRHNYWGJ6ODZ6VHZhc3V6bUFscDFNN0Z5ejhuOWVuVHlDczFHclp4OVE3SVRIeVM4T0JtdGJybTdhTEtwRjZibmhrSmp4NWRPNkdTVzM1N0NTSEdFcXI4ekpUcmh6ZEVYVHhvME92Y2ZLcjErSFMyWDQxNm1ZblIyeGVOcGJ0SmV2aFZEMnZieTY5R3ZiaTdGMjhjMlZTMzVUc2xjeTZ0V3JWODNOdldaMFdUeXFpTEJ5MXV4bWRxNUx3dGhKRHRDNjIxS0tKb0g2NkhWNC9TRG5TbHFkV2tZNmRoWDlMSEh5L1l6ckpNU3ZROUZ5OC9zKzVYZDgvdU9iTmxTWTJHYlhxUFhXQjZ2Q0FyTlRjdHZucUQxclJZek9KVFdOcmJrZWovYmt4dStXeUpuU0tmeS9oanpTN3F0K3NiM25uSTN6OSswU0xnbFVBbUJRQUFBSytaQmcwYXVMdTc1K2JtMHJLcDBOQlFlODhJb013K25QTVhmYURYYVl2ek1rMy94VDQvTTVudUpHWDhHRnlZa3k2Uk9kTlBobFZyTlJ3eWRlWFZnK3ZlK1dRV1BWdTNaWGRGWWE2N2I1QzdUelYzM3lEWEtsVk5OdzZqTzZiUmYvQXZ4enpQYlY5T1B4TTZ1bm4xbmJESVl0dWFLb0cxM3B1MmN1dVBZelJLZVU1cW5ObFpCMGNYczlWcUxNdHdPT1loU0VtMHQ3UzdielV1NzU5aUVCY3Z2M0s4aWxlaDUrZzVBcEhFV0xLazA2Z0lJUUxoczNmK3VkM2lTNm9TV0lzdXZtTloxbUlsVkg1V0NpSEUyZFBYeWsxb0ltUGpUbllxZVlGUUlpMFpTQm0vQ1YzK2ZpNlJSTnF3MDd2WEQyODh2Zm5uM0xRRVFramJkOGZTUll0bHhlVnltM1FiZG5MandodEgvd29PYTltazY5QVRHMzZNT0w3WmVpWmxzUUVad3hnSUlRYWRsc1lmcmZ1TmJ0emxQYW16bTFhdDVQTDRKZnZLcTVYeTJEc1hIbDgvR1hmdkVzc3dJZ2RaaTk0Zk4rLzVBVjhnVEhwMGEvZlN5UnFsUExCT2s4U0hOek1TSHRIdnZRWWQrdDgrdFhQSFR4Tkd6RnB2bHVad09CenJQZFJVOGtLNkJwQXg2QVVpaVVnaXRmcTI4SFJhdGZWcUpsUEtvbnpiQndoRTR1aGI1L2I5T3RYREwzall6UCtaem9SV1duRTQvNm9RTk9qMVI5Zk9UWC82b0dXZmowdnI1SzJTRjVhMkV5TE5UNjJjdFIySHk3WGU2UDNldVgybk4vOWMybG1EWG1jeEdxT0JiR21uVElsc1hyWnAzWlVENnpSS2VhTzNCeGs3MElFUk1pa0FBQUJyVkNwVlZsWldUazZPUXFIUTYvVjZ2VjZyTGY4aUZIZ3AxR3ExTVpOeWQzZVBpSWdvMmZVY0twSkFJT0R6K1FLQlFDcVZlbmg0ZUhsNVNTUm83Mm9UbGJ4bzk5TEptUW1QdTMveVhaMVNXdmtXNXFUL05mZGpIcC9mNDlQdmFRZDAzK3AxQjN6eHo4ZXd0NGRQc2Y0c0NRK3VFMEo4Z3V0YUdmTTA4aXFQejYvNlZyaFpRdEZ4NktTa3g3Y0QzbXJVZnNoRUsxMTF2SU5xRC9ycXQ3VFlxSVlkQjV6NjZ5ZlRVelViZHpCdHYyTFE2M1l2L1ZMcTVOYmxnMmxtMlptWmhSODBZUm1tLzhTZjNYMnJXWCtCZG1INkdaNWxXVm9ld2hkYWUwV0VFSTFLVWRvcEozZHZxWXVIb2lBbk96bVd0cUxQU29vNXRtNWVXTHUrRFRyMEk0UmtKVVhUUHZGVzdwK2ZrVVFJY2ZGOGZuS25VU2xVeFFXbHZiZTBSNDkzMEQvZDJWdjIrZVRCbGFOMGw3ZWFqVHZVYVZHZUlpa3FyRzN2aTd0WEp0eS9ucFVVVTY5TnJ3dTdWc1RldVppYmxtRGxGM3JscEI0cWVhSEZVd2RXV05oN3NXN0w3cjArKzFkMVhtNWF3cm9aUTJnZG1jVFJKYnp6NENaZGg0b2NaQWE5N3V5MjVkZVBiQ1FzRzk1bFNLZGhYeTc1dEsycXVFQmVrQ056OGVndzVJdVU2THRaU1RFN2YvcDg0SlRscHJHVVFDUzJ1TFVjcFZiSzEwd2RvTk9vZ3VvMWo0KzZKbk54SHpGcmcvV0FnMkdZeVdzdVdobEFyZi91L2J6MGhMNFRGcHB1KzFpUzZlYU1oQkNmb0RvT2ppNVpTZEY3bDM4MThNdmwxcnV0bjl1K1BQM3BBNkhZNGEybXBUYXI0dko0RnZjMzFHblV1V254WEI2ZmZnK2JVU3VLcmF4T05UTG85YzhkWTRzcisvOW51a3JhMUxvWlExN0tVOWdvSnlYdTRkVmpMbDcrcHB0WEFvVk1DZ0FBd0FLVlNuWG56cDBuVDU0a0p5Y3JsVXFOUnFQWDY1bS8yWHQyYnpxV1pZdUxpK25qd3NMQ2t5ZFBZdE05KytMK2pjZmppY1ZpaVVUaTcrOWZxMWF0OFBCd2hGTldGR1NuN2Z4cFFtNWFna0FrTGxuVFljVGhjQnhkUGRQaTdtK2VQNnJaTysrM0dmQ1psY0VHdlQ0N0pUWXROaW90THFwT2kyN0JZUzExR3ZYOVM0ZnBadlpXSmhOMzc5S3RFOXNhZDMzUExPRVNpaDFHenRzaXNOUld5WXhmalhxMmJQNVZsSnVSbFJRdHo4L09TSGpVNy9QRmJ0NEJ6NzNrdjg5WWNGRnlkYVJCcjh0TWpFNk51WmNhY3k4NSttNUlvM1lXQzA4WWhqSG9kZFhxTm4xdytVanMzWXYwODN4UmJrWmEzSDJ4ekpsbVVtbXhVY1p5cXRMRTNyMUlsM1BlT3JranJHMXZLNmtmM1g3T3pjZHlEQlIzNzdKWkppV1NTQU5yTjZacjBFSmI5M3plVzJLTlFDUnUyT25kcXdmVzNUeTJ1Y2Vuc3h0MkhIRDE0SjgzajIzdTl0R00waTd4QzZtdlVjbExPMXVTdTYvNVVqdDMzMnBCOVpwek9OeDZiWHBWYjlDYTFnZWx4VDA0dG01dVZsS01RQ1R1T0hSeXc0NERhRWxnWG5xaVJpbVh1WGdJUk9KK255OWUvOTN3ek1RbjYyWU02VDEyUWJXNlRaLzc3QWE5L3NEdjN5Z0tjcW9FMWhyNDVmSjl2MDJOamppN2ZmSDRRVk4rdFZMQ1ZyS2RXV25EQ0NGOGdjaVd3VWFPYmw3OUp2NjBaZjZvaFB2WGo2NmQwM1Awbk5KRzNqdTM3K2F4ellURDZUMTJnY1ZjaVJKSlpNWmlUMU9aaVUvK25EbFU1dUpoOFd6c25ZdTdmdm5DK2xSVFk2UE9iUGxsd0tRbHRKL1VpOVJiU1YwOEhGMDl6UTVtSlVVekJvT0hmL1dTUDBnekU1K1UzSHJQZG5IM0xzdnpzeTJlb290aFVTUmxFVElwQUFDQVoxaVdWU2dVbVptWmx5NWR1blhybGtaVDVxNEhVREU0SEk2am8yTjJkamJETURLWkRJR1UzWmxtdFNxVktqOC9QeTB0N2NhTkc5dTJiUXNQRDIvZHVyV1BqNCtEZzRQRkpVSnZyTFM0Kzd1WFRGWVU1c3BjUE42ZHZOUzdSR3R3SXlkMzcyRXoxNTdkdGpUaStOYnJoLy9QM25tSE5YVzljZnhraDVDdzkxYTJJaUlJS0lJTEVkeDd6MnJWYm45V2E0ZTIycjIwN2xXMWpybzNxRGdRVURiSWtqMWw3NVdRRUxKdTh2dmoyRFFOU1FnQlJmRjhuajU5THVlZWUrNjU5NTRnOTV2My9iNW55N0tUWm4zMGk2RzVMZHdya1VoYTZ5cnF5dklheXZQcnkvTHJ5L09oU1JBQXdObDdFZ0FnNXRvaFhrYzdYYy9JZnJncUYzTWVod1VBMEtJcnlFVlNSNUJTSDMxVDYxVTd6MTc3NDM4TkZZVm5kcXlZK2NGUDlzUEg5T0g0dlVFc0ZzdWw4MGpOY1ZRanpaT0NoZXE0YkdaQnlxT0c4dno2OG9LbXFoSXg5aUxvZzBpbUdsdlp5eFgyYW05cHlJb0p5M3B5YThiN1B6aDVUY2lORDg5NkVqcHErbW84SHM5cXJnTUE2SnRZUVVOdWFPZHM3ZXdKRDdTd0g3WnMrd21LMXIraE4wL3ZYNmd2eThmaDhlMHQ5UkZuZjQyN2NYUkU0QUt2b0VWMFBhTmwyMC9JQmM1VUYyVUNBSXk2YURkUUM2c3NTQ05UYVZLUlVjam5QVHp6UzI3Q1BZRERBWWtrN1BCWFU5WitQZFJ2aW5yM1ZRRmVRWXVTNzU3TlRiZzNidUZIbmtHTGtzUC96b20vTzNiQmg4cXk0ZVovdWtmamM4a01zbGU2WFYrV0gzdmpXR2xtTEFEQXlubkV0SFU3cE1tdGdzNE9xVUVZWExHTHZ6aDZkZGNuM1BiV1M3OSs0T0l6eVcvbVdoVmlEWWZaRW5iNHk4cjhOQXFOTWZ2ajMvQUV3dlFOMzE5b1dWOWJrbjM2bStVelAvalJ3cjUvOHMwdEhZWk5Xckgxd2FrZmMrTHVtZzkyOHdwYTJMVlBSZDdUQjZkL0FnQk1XTHhSV2ExQUVwazZidUZIM1lZRUtzVFFZdEM0aFIvcGRvbmpnelplWXJFNDV0cVJ4TnQvU1NRU01ZYkJYUjRxcmZSYmFzdXFDak9VN2ZVTVhLRE00M3plLzNhcjQzR3VKaDJzMXNqenUvTVM3M3RPV3FDd0E1U0FkWTFVSmQ2K3RTQk5Db0ZBSUJBSUFNTnRuajU5bXB5Y1hGbFpLZHVPSjVDb09vWmFPa1lVYlIwOGdZUW5rZ2drQ2hKQitoMlJVRkRmZkJ3VEN0M0d6MWNSTTRKNEJVZ2tFa3pJRjR0RVlrd2c0TEs1ckNaZWU0c1lFd0lBaEVKaFVsSlNVbEtTbFpXVmo0K1B0N2UzZ1lGOFdlNjNrNVI3NXg5ZjNpL0dSTWJXamdzMjc5TXhOSlhkMnpVWWswQWtUbHEreGNiRjY4NmZPeG9yaTA1L3ZTejRuYTlncWJMWTYwY1NRazlLZTVLcHRFSERSbGs2ZWxnN2UxZzR1R2RFWFg5Ni93SUFZUHppamJMWk9qZzhYcTZjRmpUZWhvWDhlZ2tVeFhES0pVaUdnY25TYmNkdjd2K3NQQ2Y1M3NudjEvOTJvMnZFaDBnbzZFM0FnbWEwMXBWckZwUlJVNUlGczZXZ0tiZ1lFejA4L2FLQVBZVkd0M0x5c0hiMnRIYnhOTE56SlJDSmRjL3o0TTNQVDNxWUZSTldscE1rVmFuc1BmeHBPZ2JNeHVyc21MRGg0MmV6bXY0TlpjcEx2QWR6SkxWMVgzeUlxTm9NbU1zSkg1KzBhSDNJTzlzTXpPMFNRaytVWlNjbWhKNUlEajg3ekgrNjc3UlYrcVpXc25PdXlIc0s1Wml1bDVQNjRDS1FTRng4ZzJDWVZWMVovdDAvZHpSWGwxSm85UG1mN3N1TnY1c1pmZVAya2UwbEdiR0J5ejZWYzFsU0U3cWVrZHVZcVZreFllbVByb3lkLzRIcnFNbTU4ZUhwajY1bzRNUFZJNFFDZm1sbVhIWnNXR2xtSEt3RzREOW4vZkR4YzZUL3JETWJhemlzRmpubk12TkJyaXUrT1hWMTl5ZXRkUlVGeVJGbDJZa2JmcjlGMDlHWEg1elB5NHkrRVhmekdKL0wwV0xvTGRwNkNONXpNbFZyeVJkSGJ1emJVcEgzOU95M3E5M0dUQnMxZmJYQzRvRHEwSnNxZUNNbXpxMHV5aER5ZWU1alp5cnNvRzlxWTJ6bFlHcm40anQxaGJKQlNCVHE2Qm52YURZQmZWTXJoY2ZXbEdRREFQaGNka0xvQ1RLVkZqRHZmZmdkQmc2UFZ4RTlCd0JJZjNTMXFqQ2o2MTlsWGtHTFBDYk9JeEI2Sm5kOGZEQkNJcEdvVG15VVJTamdReGYyek9nYmZDNUhpNjVyN2VKVlhmUk1MdjJRMThGdWI2bkg0Zkd3dGlaQ0RxUkpJUkFJQk9KdFJ5Z1VKaVFrUkVaR3RyVzF5WHBGNlZrNm1idjRNa3hzU0dRYWdVd2xFRWtBaDhmaDhEZzhIbWxTcndQVlZWVmlUT1RrUDYrL0ovSzJJNUZJSkdLeFJDSUdFakVtRW1JQ25ralF5VzZxcWl0TWFhdktoMzJxcTZ0aEJPS0VDUk1DQWdKSUpMWHFsdzlJT2ptc084ZDJ3T2dNMTFIQlU5WitEYk85bUkwMU5CMTlLTTNBdlZSdEhibGpuVVpPV0dVeDZNYSt6UzIxNVhlT2ZsMlI5M1RLbXUyRDNjZWtSVnkyY2hwaE8yU2tqWXVYaVkwVGRKNFc4bm1QTCsxTGk3Z01BQmcyZGlZVXNLUm82eGdBQUdxS3N4dzl4d0VBMkcxTnRhVTVNTCtwcDFmVVdsL0phcTZqYXV0UWFYUWlpZExXV0YyVUZnMEFZQmlZcWppS29xVzlZUFArNkV0N1J3UXVnRmRkOXp5UFFDU1JxVFFDa1NRU0NqS2lyc0dlTkIxVk9tWW5oN1ZycllJd0s0a1lVN0ZYR3Jna0R3NG5aMFF0eGpCb1hpNmxyYUc2cmFGS3g5Q01wcU1QbzZKcWlyT2VYRGtBcytyZ2l6UmR6OGhueW5LR2dhbTFpNmVKalpOY2hHRHF3NHNBZ0U0Mk0vVFFsL0FOMzlrNzBIM2NiQ2d3alo2NUp2TGNyc2p6dTBWQ1FXRnFGQURBMk1wZUpCVEFSem5VN3ovUEVST0phb3FmNVNYZXowMjRKK1IzNGduRXdHV2ZEaDgvR3dDd2FPdkIydExjaE5BVEpSa3htZEUzc21KQ1hVY0ZqNTZ4QmtvaG5aejI1MWtKQkNMSnhzVkw3aDV3bU0zcGtkZGd4VEZ1ZTF2Y3pUOHpvcTVKeEdKREN6dm83V1h0N0VIWE40NjdjU3cvNlVGcFpxeDN5TEtSd1V1MTZQTEx0VnRHaGl6TGlnbkxpTHcyZXNZYTc1QmxVSk1hTlgxMTE2OFpUbTFmMHRQQkliS3lKck94SnU3bW4wVnAwVEFNaXE1bjVEdDl0ZHVZYWR6MjFrNE9pMHlsNFhCNFptUDF2YjkrQUJLSnFhMnozRXJRTjdWNjU0ZUxpV0VuazhQL252SGVEN0tDRkNZUzFaWm1GeVJINUNYZWg2WlhWczRqWnI3L2c2ekNTNkhSRjM1Mk1QSDJYd21oSjNQaTd1VEUzYkZ3R09iZ0VXRGw1R0ZpNDZRaW9ZL0g1YlRVbHNIU25CUXQ3YWJxMHJhR2FtaUpwYzRkYUcrcDcyQzF5clo0VEpoSElKS2s1UjJocXpxUHk0WlNLUUFnY1BrV0FvRW8vUkdDSnhCTmJSVzRSL1VWeVhmUHdnMkhFV01uci9wQ3g5QlVXWG5LdG9ZcVRDUWtVV2dFSWtuSTd5eE9mNnp3YnVBSkJBMDgrRlY4eGNWcXJ1ZDF0RXRqSWVHdkFoamVsWHozTEo1QThBcGE1RC8zUFMyNlR0YVRVQUJBVVdxa3RiTUhnVWppZDNiRTNUd0dBREN4ZGxSZjdYcXJRRGNGZ1VBZ0VHODFyYTJ0dDI3ZFNrbEprVWdrTDByUDBIU01CZzJ6R1JHa3JhL3FoUXJSN3d3WkhkTGZVMEFBbUVxSkl4QUFJQUFBQ0NRSzBLSURBQmpHMWhaRC9EcFpUUlVaajVxZVB4TjBzSVJDWVdOajQ1VXJWNHFMaStmT25XdHNMTy94OFpaUWtaZGFtaG1MSnhBbUxQNmZkOGhTYWZ1Rm45YTN0OVREN0Nxb21OaTRqdXg2dUtHRjNjcWRaKzhjKzZZNDdiRzJqZ0dlUUxCMGROOTRPRXIyN1FzVENUT2pieVRkT2NOdWJRQUFlRXljTjNuVkYzTGoyQTcxelUyNGwzVG5kSGJjSFFLQnlHRTJpekdSdHE2aG1aM1NGRUpsTkZlWDN0Z25iN0tPSnhBY1BMb0pPSUxCWDlJZm95N3VxU3BJbCt0alllL1dyZGdCWHdzMTJ5dUhrY1dnZDMrNUt0c0N6WEZrV3pqTXBpdS9mNlR3Y045cEs2WGJFNWR1VW5ZVzg4RkRjK1BEb1Z2VDhQR3pYVWNGeTVySGV3VXRLc21JcWNoTmlUajdLM3dCTmg4OE5QN1djVTViRTVsS2MvT2Z4bVV6cTRzeUd5dUxha3V5YTBxeXBLbEd0a084Snk3ZEpPczJaV0UvZFA2bmV4b3FDaDlmUGxDV25aZ2JINTZiY005NTVNVEFaWnZ6a2g2SUJEeUhFV083R2s0bDN6MGpFdkFHRFJzdEZvdVBmRG9EU25MdVkyY0dMdDhpbFduODU2dzNzM085ZTN4bko1c1pmK3U0aVkyVHMvZEU5ZTd4djVoWU93d2FOcm9zT3pFNzdvNW40SHdiVjYvSy9MVGMrSENvcWNraUZWQjZBNVd1Vy9vc1R0RFpZVHZFMjMzY0xHZnZRQ0tKekdVemozK3U0SXNOdjlucnVqYVN5SlN4OHo4WUdid1VKaGcyVkJRVkpEK3NMeStvS1g0bVRmblVNN0gwbi92ZVVMOHBYYis3SWhDSi9uUFdEeGtkRW52OVNFSEtvOXFTYkdnUUJoV3JXUi8rck5Dem5NL2wvUDN0YXJsR21vNitzWldET2xlZEVIb1MxczFVVFZWQitwa2RTZ09qQUFCYWROMk5SNkxVT2FObWpKMy9mdGpoYlpPV2IzSHpuNmE2WjlhVDBNVGJwK1FhbmJ6R3Y2U0ppWVNDUDlZRlNDUmlxRzlxNnhscDZ4ckNYUVVwRVhERHlzbGo4cW92cE9tYzloNytaZG1KNlkrdXBqLzZ6eStUWHJxd0RXQ1FKb1ZBSUJDSXR4U0JRSkNXbHZidzRjUGEybG9BQUFBNG1yNnB1Y3NvVTZlUk5OMjM5RzM1elVKaHhSL0VhNFdXcnJITCtDVzJJNElhU3RMcUM1STVyYlVTaVNROVBiMjJ0bmJTcEVtK3ZyNWs4bHVYZCtuaUV4aTNqOW13QUFBZ0FFbEVRVlQ4emxkR2xvT3QvNXN6WldRNXVMMmxIcXBSRkJyZHdTTmcvS0pQRkk1QTBkS2V1M0ZYY2RwaldNenVIMDFRRmx4KzBrTjJhd05OUno5bzVlZXV2Z29xWjdtTm1kcFNXNVliZjVmRGJQNG5DTUk1YU9YbkdrUVdHRm9PSnBESVlrd0UzOWtJUkpLaGhkMllPUnQ2bXBwa2JPVWdxMG5CTEpqQVpaOHE2Kzg0WXF3NlJjb1VraGoyVjlmWFdqWHBhcDROY3g3OTUyNXc4Wm1remdpZWt4WjJzRnBjZlNjcjlDVEM0L0h6TisxNWZPVkFYdUo5QUVEUWlxMGtDaFhteC9sTVdhNUYxMlUyMW9RZS9BTFdqNE12eWM0ako3cVBtMlZtNTZMd2RLYTJ6b3UySHF3c1NIOThlWDl0U1haMThUT3F0bzdibUtrNWNYYzhKeWx3RlBLWU1DOG5Qbnp5cWk5MERNMk1MQWR6MlcxQkt6OTM4SkEzSTNNWUVmRHV6MWNqL3Y3TnlIS3dCb0lVeEdmSzhyTHN4TlFIRjBaTW5PY2Rzcnd5UHkzbDNqbjNjYlBrQkoxTng1Nm9TQVZWd1o0TjQ2U2hVbFFhZmM0bnYrc1ltdWtaLyt2cFEyUG82UnBic0pyZ253R0FRQ1FaV3p0NkJTMXlscWtVS1lmVThZcW1vNThlZVJWcWdrUXlkYkQ3NkdFQk0rMDkvRlViNXhtWTJjejY4T2VKU3pabHg5MHB5WWlwTGMwQkVvbnRFRzlsUmZSMERFMEpKREwyajdrVnJHY1h1R3hMVnpkOXhhY3p0N1YyOFZTbnAycGtiY3RlQm9QZC9kN2ZjMGN1TmswaDFpNmVaVGxKQU9Ed2VEeWVRS1RyR3cvMW02SzZCR0Z2SUpMSURBTVR1RUwwVGExRDFteVRMczZSazVjVXBEeHk5WjNzTzIybDdJb2RNWEYrQjZzbE56NGN4cURCWU05aEFkTzlKci9TU245dkVEakpmejMyRUFnRUFvRjRHeENKUkJFUkVmZnYzK2Z4WG55RmJ1N3FaK2NkUXRNeHd1RjcvRXFHUUNCVUl4R0xPOWt0RldrUGEzSmlZQXVGUWdrS0Nnb09EbjZqWmFtTXpLd05uM3pLNGZLWGJ2ckZlVVJ2amJyL3NmV1Z3SXBndllIZDFwUWRlM3ZrNU1VOXFzelZlOFFZMXB2c1pwZ0hDcmMxVU1kNkE3K3pnOWxZVFNSUjFNbGVsRWdrSWdGZkpCU0loSHhNS0NCUnRLUWVUeStQWjA5Q2gvcE5nYmxGS2ZmT05WZVhtdHE1V3J0NEdsdlpxMy9EaTlJZTQzQjRSOCt4MEpXWnBxT3Y4RmdPc3htcVlPeTJKaXFOb2FKNDM4c0crdlgwcmN1K1FqQ1JTSU9QWGtGS1pITk5xYVhqY0NzbkQ4MG1LZUJ4NjhzTGpLM3N0ZWk2S3JyQlh3NFNpUmhQSUtKaUVhOFlJWitIWVNJaWlkdzFzdzhUaVY3RGRMelNuTlFMZTc3QWlRWEhEdnd4eWtkQnZPM3J4bXQzQnhFSUJBS0JlTmtJaGNMbzZPaXdzREJvSkV6VzFuWDBuMmZ1N052ZjgwSWdCaXc0UEo2bWErdzZjWm0rbFhOeDdGVitCNHZQNTRlSGh4TUloRW1USnIzUnNsUWZnc1BoK3VyMWhxRnY3RGR6VFo4TTFTTjZLU1FwaXZsNlJWQzB0R1d6M2xTRHcrRklGT29yVm1xR2o1c2wzZmFac2x5elFXUlRuRlRvYUZMYmNvWitQMGNOdndJMUNxTFpSOC9GSnhDQXdONmNsMHlsMmFnUng5U0h2eHdRUFlWRW9TcVRLdEZENlJQUVRVUWdFQWpFMndXYnpiNTc5MjUwZERUODBkQjI2Q0NmNmJwbVBiYjFSU0FRR21EcTZFWFROUzVOQ211cHlCR0x4V0ZoWWEydHJUTm16TkRWVlJVamdFQWdFQWdFWWtDQ0F2OFFDQVFDOFJZaEZBb2pJaUppWWw1a0Q1bTcrZzBOV3ExblBoaUhRLzhnSWhDdkFod09wMk5xT3lSb2xjV1FNVEFoSlQ0Ky90NjllM3crdjcrbmhrQWdFQWdFNGxXRC9nUkhJQkFJeE51Q1JDSkpUVTJOaUlqQU1Bemc4S1pPUHM1akY1SnBQUzVmalVBZ2VnbUZwdU04YnBHNXF4OE9UeENMeFUrZVBFbE1UQlRMVkcxSElCQUlCQUx4Tm9BMEtRUUNnVUM4RllqRjRvU0VoUFBuejhQM1hxdGhZNTNITGlSUzFDcGJnMEFnK2h3Q2llTG9QODlxK0FUNDhieDI3VnA4ZkR5U3BSQUlCQUtCZUt0QW1oUUNnVUFnM2dvS0N3dERRME9GUWlFQXdNVEJ5OEZ2RHBuRzZPOUpJUkJ2TldRdHVyM3ZERk1uYjVoWEd4b2FtcGVYMTkrVFFpQVFDQVFDOGVwQW1oUUNnVUFnQmo0Y0R1ZkJnd2NzRmdzQVFEZXljZ3FZVHlUM1cyVnJCQUloaFVpbU9vOWR4REN4aGZVSEhqeDQwTmJXMXQrVFFpQVFDQVFDOFlwQW1oUUNnVUFnQmo0UkVSRUZCUVVBQUpJVzNYSE1QQXBkdjc5bmhFQWdYa0RTb2p2Nno2Tm82d0VBU2twS29xS2krbnRHL1U5ZTRvT0xQNytYRm5GWi9VTnVILzM2ejYxemk5TmpBQUNoaDc3OGMrdmM1MW1KTDNPT3J5ODFKZG4xNVFWaUROTjRoTHJuZVVsM3oyYkZoQ25ySUpGSTBpSXVKOTA5eTJxdTEvZ3NtZEUzd285L0s1RklOQjZocmFFNit0SitWbk9keGlPb29DQWxzamYzc005NU5RL2xkWVBkMnRpYkZkS1Z1cko4Wm1PTnNyMHRkUlVORllVQ0hyYzNweEJqbUZEQUZ3a0ZtaDJlZVB0VTlLVjl6VFhQWlJ2emt5T3U3dDRZY2ZhM25vNzJLcGNOajh1SnYzVWkvdFlKVENRQ0FQQTYyRG54NFgzNytBWXFTSk5DSUJBSXhBQW5OemMzTWpJUy9sbGc2eGxzWU8yQ3crSDZlMUlJQk9JRk9CeE8zOExSeGpNSUdrczlmdnc0SnllbnZ5ZlZ6N0NhYXl2eW5yYlVscXQvaVAxdy85YTZpcVE3cHdFQWc0YjV0ZFpWSk44OTh6TG4yRnRFUWtGRFJWRnV3djBuVnc5ZDM3dFoyY1ZLSkJJT3M3bW1KRHNuUGp6bTJ1SEUyNmU3SGZuTzBhOVBmNzBzSWV5a1poTVRpOFYzais5OGZHa2ZuOHRSMXFmd2FWVEUyZC9TSXk3VDlZdzBPMHR0YWU3OVV6OWx4WVE5dm54QXN4RUFBQkYvLzVaODkwejQ4VzgxSGtFWlVSZjMzanF3TmV6SU52aDIvWkxBUkNJdW04bHNyS2t2eXkvTFNjNUxmSkFXY1JrVENidjJmRFVQNVhWRHlPZWQvL0hkc3p0WHdVOEhKaElKZUZ4MS9sTXhadVQ1M1VjM3o0eTcrYWZDdmJlUGJEdTFmV25kODE3bFVDZUhuOTI5MXUva1Y0czBPQllUaVZMdW5VdStlN1lzTzBtMm5kVmNWNW9aVjVHZkNuL2tzcG5udmw5YmxQWlk5V2l2ZU5sZ1FrSHM5U094MTQ5Z0lnRUFJUHpFZDNlT2ZuM3UrN1dOVlNXOUhIbkFRK3p2Q1NBUUNBUUM4UkpoczluWHIxK0hObElHMWk1MlhwUDdlMFlJQkVJZUhCNXY0eEhZVXA3VFdwVXZFQWd1WGJxMGRldFdIUjFVRTdNSE9Ic0hNZ3hNYTRxZjFaYm1EdlVMZVhMbFFFWGUwNGFLUWxOYjUvNmUyZ3Q0SGV4YkJ6L25kYlIzY2xpOGpuYTV0MFJUV3hmL09lc1NRaysydDlUek96bThEblluaDhsdGIrTXdtOFhZdjdJSWtVenhDbHBFcGlvdFQxRlZtTkhXVUFWd09QZXhNeldiWjA3Y25lYnFVaDFEc3hHQjh4VjJFSXZGY1RlT0FnQjhwNjBpRURWOG1iS3dIenB1d1VkUHJoeEl2bnZHZlBBUUY1OUpQUjJoSU9YUjgyZnhKQW8xWk0xMnplYWdBa2ZQOFpsUjF3dVNJekNoWVBiSHZ4S0lKTm05SXFHZ3V1aVozVkR2cmdjK3ZYK2h2YVZlaklrd1RJU0poR0pNaEltRUlnRWZFd21FQXI1SXdCUHllVUlCVDhqdkZQQzRtS0pRR2h2WGtjWlc5bktOcithaDlCU0pSTkxCYXVtcjBiUjFEZVcrTUl1NytTZXpzUVlUaWJSMURRRUE2WSt1Uko3ZnJjNVFuNTFLVm5nVDJLMk4xVVdaQUFBcnB4RjlOZTJ1Y052YkFBQmFkRjBOamkzTmpPMWtNNGxraXB2L2RObDJFcGtDSTdEZ2o1blJONnFMTXF1TE12MW12UnN3N3oxbFh6Uys0bVZEK3Fkc0Rwem51SVVmdGJmVTFSUS9PLzMxTXYrNUcwWk5XNFVuRUhwNWlvRUswcVFRQ0FRQ01XREJNQ3c1T2JtaG9RRUFvS1ZyN0JTd3NMOW5oRUFnRklQRDRWd21MTTI4ZllqYlZ0L2EyaG9YRnhjY0hFd1lvSC9CVnhha1A3NjBUMFVIZGxzVEZCM3F5MVFGTE9pYjJjeDQ3M3U0VFNBU1IwNWVISDFwMzlQNzUyWjkrTFBucElXeDE0K2szRHNuN2REdmlJVDg4cHhrdUsxRjF6VzBHRVRYTTlJeE5OTTF0dEF6c1RLeGNZS3ZtdTB0TWhrME9CeU5vYWV0YTBUWE0ySVltREQwVFJnR0ppSWhuMHpWVWhZTWtobDlBd0F3eUcwVVZWdEh6UlFrQXBFc2ZSM2x0cmRGWDl3TEFPQXdtL2ErTjZGcjUwVmJEN2JVbHNIRW9zZVg5MFVyZW80ZUUrWk1XcjZsMi9PT25yRzZwaml6SkNNMkkvSmFUeldwdG9icWV5ZS9oNkUweDdiTVV2T296U2NUNEx0OXQxZzdleXphZXVqeWJ4OFdweis1OXNlbXVSdDNrU2ovbWpBbTNUa2RkK1BZb0dHakYzNTJRRTRPcUNwTUwwcU43dEcxRU1sVUtvMU8xdEltVTdVcFd0cENmcWRjaDFmNVVIcUVrTjk1OE9QZ3ZocnRrOE9STklhZTlNZnkzSlRrOExNQWg1dSs0VHVxOXI4bFdjd0hEelcyZGxBMlNIN1N3NjQzOE4rOXlSRkFJdEUxdHJBZE1yS3ZwdDBWTGh0cVVucHE5SlVuS3lZVUFPRGlFNlJGLzg5M0V0QURWQ0orb1VuNXpWd2p4a1J4TjQ0bGhKNW9xUzJidnVFNzJmWDVZaHF2Zk5sSTV5QVdZd0FBUTNQYkZkK2NqcmwyS0RuOGIvaDVNUi9rcXVaUWJ4dElrMElnRUFqRWdLV2pveU11TGs0a0V1SHdSSXNoWTdRTnpQcDdSZ2dFUWlsYU9rYVdiZ0dsQ2Jjd1RKaVVsT1RqNDJOa05FQnljT1RvNUxCcVM3dlBUK1MydDNMYlcxVjBFQXI0c2o5NlRKZ2JkL1BQd3FlUnJPYjZFWUh6RTIvL2xaLzBjUHlpVHhqNnhuMHg2NzdCeU1yK25lOHZxQTVKbVAvcFhsMWpDeHBEWDR1aGg4Y3JkaHI1WTEyQWloSEtzaE5WZDVBbGFPVldyNkFYZVViM1QvM1V5V0ZwNnhuUkdJcHRCNW1OTlRCV3hjaktIb2RUUERkNGJHTmxzY0szWEZuNFhEWU9qd2M0M09YZlBsTFdoNnF0TSt2RG4yUmJCRHp1algxYllLQVp3OERVd014RzlWbXFDalBFbUFoUElDaTdtVktFZko1RUlpYVNLSGdDd2RMUmZjR1dBMWQrLzdBc08vSHE3bzN6UDkxRHB0TGdIWUFwb2phdVhsM2pVMXhIQlZPMWRZZ2tDcEZFSnBESUpES1ZRQ0lUU1JRaW1VSWtrUnNyaTVMdm50V2k2eTc1Nms4cWpVNm1hcE8xdEx1ZFZSOCtsTDRHcDA2OUZERW1nckYrQkNJSmgxZExaMjl2YVFnNy9CV1FTUHpuYnBEVGo1eDlKbzJhdGxMWmdlVTV5Y28wS1lsRUFoWGJZUUV6Y1RoY0o0ZDEvUFA1ZUFMaG8vMzMxWm1TK3NBNEtWMGo4NTRlMkZKYlhwSVJDd0R3RGxrcXR3dUdJTW5tZGZyUFdjOHdNTDEzOHZ2Q3A1SHMxb2I1bS9mSktucjlzbXh3T0J5UlRCRUorTkxRVGdLUk9HSHh4a0hEL0RqTUppUklxUUJwVWdnRUFvRVlzTVRHeHRiVjFRRUFxQXdEeTZGajFQeGJFSUZBOUFzNFBON2NaVlI5UVJLN3FhcWhvU0V1TG03MjdObjlQYW1YZ3VPSXNaOGVqMVhSSWVYZXViZ2J4endtekoyNGRKT0tibkx2VVJRYTNYM3N6TFNJeSttUExrOVl2TkZ0ekxUTTZCdHBEeStOWC9SeDM4Mjl0K0J3K0c1elpDd2Noc205WG5hRnBtUFF0WkhYd1JKakdJbENKVkZvNms5Sm1uR1RmUGRzVVdxVUZrUHZuZS9QMDNRTXFvc3liVnc4Wlh1S3hlSXozeXdYOG5sT0l5Zk8zZmc3Rko0TXpHMkpKSExYWVRzNXJMSnN0V3ptSzNKVFZPeVZ1MUlobjNmdGovODFWUlhybTltd21tcjRYUGE0aFI5YjJBOVZlQ3dtRW9hZitBNitJVTlkdDFNdUJhOHJsMzc5b0tiNDJjTFBEZ3gyOTRQUlVuTTM3cjY2ZXlNT2h3UGdoZnowNk56dklnSGZ5TXJlWjhxS3JpTzQrZ2E1K2dZcEd4OHFPRGc4d1VSNXBJOGNmZnRRK2hZeVZXdkx5WGpWZlRDUjhPeTNxeHZLQzdSMURkZitkSm1tMDczRzBjbGhYZm45STI1N202UFgrREd6MThudEZXTWl6VHpJbjJjbHROYVZFNGdrandsem9VVEZiVy9GZFNjSWFnQ3pzUm9Bb0d0czBkTURvUVdlN1ZDZnJobkhGQzF0QUFDUHk1WnRIRDV1RnBGRXZuUHNHN0tXdHZSVC9NOVFmYlpzb0hpbjVpV0lCSHdBd01tdkZuVVZ1YUl1N0lGU211ZWtCV3FPOXZhQU5Da0VBb0ZBREV5cXFxb2VQSGdBdHgzOFpwTnB5SnNHZ1hqZElXdlJCL2xNeTdwN0ZBQVFIUjN0NWVWbGJXM2QzNVBxZS9BRUFwbWdTalNCMmdHZVFJU1JLZW96TW5ocDJxTXJtZEUzeHN4ZTV4MnlMRFA2UmtiVWRiOVo3Nm93WUhwRCtlUlFoRnhMWTJYeDZXK1dBUUFXYlQxczVUUzhwd01XUG8xNmZPVUFBR0RHZTkvVDlZekNqMytiRlJNV3VIeUxkL0FTMkVHTVlTMTE1UUh6UDhpTkR3OWE4UmtzNlhYK3gzV210czd6TnYyaFRFUmpHSmpNM2FpV0IxQlhHaXVMWUlLZUZDR2ZkMlBmbHNyOE5IMVQ2K1hiVCtZbFBZZzh0K3ZTcisvUC91Z1hxQ0xKMGxKWEVYYjRxNGJ5QWp5Qk9QWGRiOXpHVE5WZ0RvT0dqVnI4K1dFTGgySHdYYjBvN1RHTVpBbDVaOXNyc0cxNlNRL2xWZkxrNnFHRzhnSUF3TFQxTzlVVHBOcXYvUDV4YzgxelUxdm42UnUrNnhxSkZuUDFVTXpWUXhyTTVPbjk4d0NBSVg1VDZIcUc2dlRIUktLbTZwTGFrdXphMHV5YWt1eUpTelk1ZW83dDlpZ2huOWZXV0EwQUlLa1JRU1lMdTdVeEp6NGNBT0E1U1lITkFwWEdBQUFJT2p2RUdDYnJ5alRVYjRxMnJxR2xnN3RzVW1yZkxoc28zdlhvV2pyWlRHVzdCTW96Szk5bWtDYUZRQ0FRaUFHSVJDSUpEdy9uOC9rQUFFTzdZY2IySHYwOUl3UUNvUlpHZHNPTUJnMXZMbnZHNC9GdTNyejU4Y2NmRDhoQ21aaElwTUwyQlhvL1l5SWhyNE90ckErQlNPcHFvYUp2YXVYb09hNDQ3WEZXVE5qSXlZc0hEeC96L0ZsOGRteVlORGR0b0NLUlNPNmYrbEdNWVVQSFROVkFrS290elFrOTlLVkVMQTZZOXo0VWQ3d21MOGxMZWhoNWJoZVZ4aGdXTUYzQTZ3dzk5RVZwWmh3QVlNcmFyNkc0WUdSbGJ6ZlV1eVFqOXR6M2E1ZDhlVlJoamlTQlNEWWZQRVN6aXhJSi81T2IyY0ZxdmI3MzA5cVNiTHErOGFMUEQydnJHbmdITHhIeXVESFhEbC9kdlhIVTlOWCtjOVpETlJNVENaUHZuazBJT3lrUzhMVjFEV2Q5K0xPTnE1ZXlzOGk5NUhkRmVpeTd0UkZxWkI0VDVtcHdrM3ZLeTNzb3I0enkzSlNVOEwraGhYWlgwYkFyck9hNnk3OTkxRnBYcm1kaXRmQ3pneFF0YldaakRjUEFWRmIrczNieE5CK2tkRVZsUHI0cDZPem8ybDVibWd2ZDNIeW1MTzkyR21rUmwyTnZIRzBvenhmeWVkTEdib1BzSUkxVnhVQWlnZGZlbzRDZ21PdEhZRUNmUWlXUitvOWpPby9MbG5iZ2NUbWN0a1l4aHVVbDNtZTNOY0lvcEQ1Zk5qU0dudXF3VmxsT2Y3T2l0YTU4eFk3VFhYMzZJUVRpU3cvZmV4TkJtaFFDZ1VBZ0JpRFYxZFhQbno4SEFPQkpsRUhlVS9Fb2F3K0JlRVBBRTRnT2ZyTmJxd3JFSW41NWVYbEZSWVdkblYxL1Q2cnZxY2hMdWZKN055bDF6eDdmZlBiNHBySzlycU1tei9ydzU2N3RQbE9XRjZjOVRuMXcwWFBTUXA4cHk1OC9pMzk2LzhLSXdBWGR1dmE4R3BpTlZXZDNycEpyTkxGeENsbXpyVGZEcGorNlVsdVNUYUpReDh4ZXAyWm1FNUZNbGQ0VFUxdG5TMGQzRXh1bk1iUGYvYWZGYWZxRzc4SU9meVhrZDNLWUxkZisyRmhmbGsrbTBnUTg3b1BUUHhPSUpEZi9hU1F5WmM0bnUwSVBmVkdVR3AwU2ZqWncyZWJlWElKcU1KSHd3ay9yV21yTDlVeXNGbjkrV08rZnhDaS9XV3ZwK2lZUFR2MllHUFpYNGRQSWNRcys0cktaaVdFbm9WVzgwOGdKSVd1MnF3NFhPdjNOY2kyRzN1U1ZueHRhcVBxZ2lURXM3UEJYbld5bW5vblZoTVViKy9yNkZQRDZQeFRWY05uTTIwZS9CZ0RZRHZFZXQrQkRkUTRwZkJvRkJha2xYeDdWMWpVUThua1hmM2tQaDhQUDNiakx4TVlSOXJIM0NGRGhKMVdROGtpaEpoVjlhUytzTGRCVksybHJxSzRxektndXlxZ3V5bXl0cXdBQUZLVkd3UnFYVms0ZUZnN0RjaFB1ZFRDYnV5cmdDbW1zTElJYjVibkptRWlrWmpCZFEwVmhkdXh0aGJzNk9TeDJhMk5MYlJuODhjR3BuL2lkblBhV0JrNWJvOXdublVKaitNOVovektXamZyeHFpK3MyU1dTbm9hNHZ1VWdUUXFCUUNBUUF3ME13M0p5Y3RyYjJ3RUFCbGJPMmdZOU50cEVJQkQ5aUphT29aR2RXMk5KR3BmTHpjcktzcmEySG5nRitDZzBocVdqMGtnVGRtdERlMHM5WGM5STE5aFNXUjlEYzhVS2dyWHpDTE5CcnZWbCtjWHBUNXhIVGpDMmRteXFLb2JiZlRUM1hpSGs4N3I2dS9mUzdLK3VMQjk2dFFqNXZEOC9tNlBtVWN1Mm43QjJIZ0czQ1VUU2dzMzc1Q3hwWEh3Q0xlekRtRTAxWjNldWJHK3BON1oybVAvcDNxTFU2TWp6dSs4Yys2YTlwWDdVakhjSVJPS3NEMzlPZlhqSk8xamVsVmxiMXhBbUZnRUFNcUp1SklhZFZQK0tSZ1F1R0Qxak5VM0hZS2pmRkFxTkFXY1l1R3h6L0szamN6ZnUxdGI5ajhPVSs5Z1o1b09IM0Q2eXJiR3krT2IrejJDam9ZVmQ0TEl0ZzkxSHF6NFJoOWtNUlFTeWxyYnFuckUzamxZVlpoREpsRG1mL0U2aDBVVkNBYXVwdHF1TWxaLzA4Tzd4YjVVTklwR0lvWG4vcnJWamxQWHhuN04rMVBSVkwrbWh2RElFdk01cnV6ZDJNSnNCQURwRzV1VzV5ZXJFU1hrRkxhd3FTQXQrNXl1Nm5oRUFJQ0hzSkt1cFZ0L1VXbC9HeGw0azRIR1ZwNFpKSkpLdWpjWHBNVlVGNmYrT0lCUTBsQmVVNTZZQUFDUmljZGU2amI3VFZycjZUamEyZG9TS1VrbEdiQWV6bVVoU3EyS2oxRU5OME5sUlhaUmhPOFJibmFNaXorOEdNak52cVMxL2VPYVg5cFo2ZGx1ajZMK1ZIQXFmUmtxM0tUU0dycEVaWGQ5RXg4Q1VZV0RLTURDVlNDUXZhZG1JeFdLUmdOZTFIUUxMQXNBcEFRRDRpbVJCaEFxUUpvVkFJQkNJZ1VabloyZG1acVpZTE1ZVFNJYTJidXFVeFVFZ0VLOFBlQ0xaeU02dHBTSUhFL0p6Y25JQ0FnTDA5VjlHemF6K3hOSmgySXB2L2xLMk4vSDJxU2RYRGpxTm5EaDUxZWNhRE80ZHN1ejJrZTFQNzU5M0hqbkJPMlJaK1BHZFQrK2RlMDAwS1JNYnB6VS9YcFQreUdVejkzOFFLTmZuMnU2TktsUXFVMXRuMmR2QzYyQ0hIdndjRXdrSkpMS3lmQms1R2l1THBZV3hwSFNOYThCRXdyU0lTOG5oZndPSnhHRkV3TXdQZmlKVGFkNGhTN1hvdXVFbnZvMjVkcmowV2Z6VWRUc016VzE5cHlwdyt6YXlIRFRqL1IvZ05yK1RBd09YMUlUWDBRNXJ5VXRIQUFBTWR2ZnJxbXNJQmZ5eXJJVHMyTnZOTldXeTdlMHQ5Wm5SMXpuTVpoc1hUejBUcGNvbUZDWU16TzFVNTdnVnA4Y2szajRGQUppODZndFRXNmY2c3Z4cmYveVBRQ0t2LysyR1hFb1hob2xVdkxwTFVkRkh0clphbnorVVZ3TW1FdDNjLzFsdGFZNFdYWmRLMTgyT0NhTXg5QWU3KzNIYjJ6S2piM2hQV1M1cmZpUUxnVWlhdCtrUHVOMVFVWlI4OXl3QUlHVE5kdG4rY1RlT3hkMDRwdjVraEh4ZTFJVS9aRnR1SGRnS1RjRWcrbVkyTmk2ZTFzNmVWczRqYmgzWVdsK1dQOWg5akpsTWtUajRZU0VxbWZOL0wxeFlscDBFeDJ5cnI4eU92YU9PSnBVVkUxYVpuNFluRUFEQXdYTlJhUFNLdktkd3J4WmRsNjV2b21Ob1dsdWEwOGxtRGg4LzIzVlVNRVBmUk1mUVRGbm8xc3RZTmczbEJXZDJLRjFSOHovZDZ6QWlBQUNncGEwRDYybks3bjM2NENLbnJjbHowZ0lOYWhHK0pTQk5Db0ZBSUJBRGpkcmEydkx5Y2dBQVdWdkh4TjVqUUpyUklCQURHQndPWjJBemhNb3c2R2l0cTZ5c3JLbXBHWGlhMUV2RnhTZm84ZVg5MVlVWjlXWDVRLzFDbmx3NVVGMlVXVnVhcTZ3NjIrdEcxMEFxV1dUTmo0UUMvdlU5bTVpTk5RQUFmUk9yMWQrZFUyZjh3LytiMXExQ1ZKSDM5Tkc1WFUxVkpYZ0NNV0RlKzc3VFZrb1QvZHo4cHpFTVRNS09iSzhwZnZiWHRzVitNOWQ2VFY1TXBkRlZqT1lkdk5RelVGWHBMckZZblA3b1N2eXQ0NWhRd0RBd2hlKzNLbWhycUs3SWUxcWFHVnVlbXd4TmYvQUVvdXVveVNNQ0Y3QmJHNS9lUDE5ZmxsZVVHbDJVR2cwanRzd0d1UnFhMittYjJlb2FtV3ZyR3RMMWpHQ3dWV2xtTEFCQWRUaFZWV0ZtNktFdmdFUXlmUHhzOTdFekFRQ0dGb1BFWW96VFZKc2VlVTNxR3cxeDhwcnczaCtLazdBQUFPVTVTZmYvK2xHTG9iZnEyNytWOVlGdjlRcnAyNGZ5a3BCSUpIZi8zRkdXblVnZ2tlZHQyaE43L1VoYmZTWGNkZmY0enRMTXVPelkyeUZydHFrV2E0UUNmdGpocjhTWXlIM2NMTnNoSTJWM1dUb083MXFXVGtwTzNCMjVqTFluVncrMk5WUVJ5VlNwRG1ocTY5TEphVGUxZFU1L2RBV0h4Mi80WFdtQ01BUVRDV0FvVUxmWFhwR1hDbTN5cHF6WmZ1SG5EUVVwanlhditseDFGaHVydVQ3eS9HNEFnTy9VbFpuUk56bzVMQUFBWGM5bzZiYmpESDBUaG9HSnRCRGU5YjJiaTlNZTAzUU03SWI2ZER1VC84NnF6NVlOaFViWE4vMVAyUTFXYzUyc296bXNrc2x1YTVLMlNDU1MxQWNYV0UyMVJCSTVZTjU3UFpyNTJ3UFNwQkFJQkFJeDBIajQ4Q0hjTUhjWlJkSFc3ZS9wSUJDSUhrT2w2NWs2am55ZWZGc2lrVHgrL05qTnphMi9aOVJuY0pqTk4vZHZWZDJIM2RvQVhWMGFLZ3BWOTNUeERaSVRCUUFBQkNMUmM5S2lKMWNPUEwxL2ZzYjdQM2hPV2hoNy9jalQrK2NVK2srOWhyeS81NDdXUDViR25SeldrVTNUYVRyNjcrME9neTNTSXV1WVNIVHJ3T2RWaFJsOWUvYVcydkxvUzN0aElJbXh0ZU9NOTc2WFd2bElzUjNpL2U3UFYrNmQvTDRvTlRyMitwR1VlMzk3QlMwYUdieFVtWE1UZ1VoVVlhelRWRjE2NytUM3RTWFowRDU4L09LTlhkK0t1ZTF0RFJXRmpaVkY5ZVg1bFFYcE1Da01BQUJ3T0N2bkVhNitRUzQrUWRLY3ZxRitJWFhQOC9LVEh4YWtQR3B2cnV0Z3RaUm14a0ZUWjRqUGxPVVRsMjdDUktMbldZa0FBUHZoL3NybTFsaFZjdTJQLzRrRWZFdEg5MGtyWHF4YkVvWHFNM1hsNDB2N0VrSlB1SStkU1pISit5TlR0VlFVZWRSaTZNTW5LUFhEVXBPWDhWQmVCcGhJOU9EVWozbUo5d0VPTitPOUgyU2Q0TVVZWnVrNHZEdzNwYTJoNnVMUDd3MGRNelZ3MldabGM0czh2eHM2S0kyWnZWN2FhTzNpR2Joc3M1WHpDSE9aSUNZNVRPMWNCSjBkVXQyMnFqQWo5ZUVsQU1DRXhaOUVuUDBOTmdiTWV5OWczbnRjTmpQOTBSVjFMa3JBNjRRUHZkdWV1UW5oTU96T3h0WEwyc21qcWpBak4rSGVpSW56VkJ4eS82OGYrRnlPdnBtTjMreDFtZEUzcE8wMkxwNXlQUTNNYkFFQVVtTXBkZWp6WldQajRpVU5aSU9Fbi9ndTYwbW85RWNkSTNNQUFJZjVyeVpWbHAzSWFxckZFNGdqQW52ZytQNjJnVFFwQkFLQlFBd29tcHViOC9QekFRQUFoN04wNjc1dU1RS0JlRDJ4R0RybWVjb2RJSkhrNStlM3RyWWFHQmlvY2RBYmdFZ29xQ2wrcGs1UERyT1pJNVVlbEtDc3BodE14WUpmMXpNTVRBQUFISm12N3ZzUjFZR3JZakVHVTIra3NSVWlvUUFlSnhkdGdZbUV0NDkrWFpvWmk4UGpQU2N0VEh0NFNTd1dxK2x1cm95NjUza3A5ODRWUG4wa3hqQVNoV3BrYVM4UzhzTlBLSFZIZ25FVFpLbzJ1N1VoSWZSazBwMHp0a084bmIwRG5iekd3MkplM1lLSmhJbGhmeVdFL1NYR1JIb21saUZydnJZYnFqaDhKdkgyWDAvdlg1RCtDS05GN054OEI3djcwZldNbmx3OWRPS0wrUjRUNW81YitCSHNZRDU0aVBuZ0lST1gvSyt4cXFTcUlMMHlQN1cyTkFkcW5YUjlZLys1R3dBQWxRVnBmQzZiUk5GU1ZwV1AyVlI3NWZlUCtGeTJxYTN6Z3MzN1pUUEl2Q1l0VEw1N3BwUE5mSHJ2SEJ6dEpmSHFINHJHOExtY0cvcy9xOGhOd2VIeFU5L2Q0ZUx6bjZSVVBJSGdOM09OaTgra2V5ZStxeXJNeUkwUGYvNHNQbkQ1RnJjeFUrWEdTWSs4bGhsMUhXNUxsYUE3eDNaMGNwalFPN3pibVpUbkp0TjBES2F0MjFGYm1nTWtFcWVSRTExSEJVczFxWjRpNUhQVjhmbm1NSnZ6a3g3QzRDTUF3TEN4TTZzS001THVuSFlmTzB1RklFdWlhT0VKaE9rYnZsT1d6eWpGMk5vQnVxR3JNK2YrV2pZd093OUdia0tTN3B3R0FBejFtMExYTTFSL25MY05wRWtoRUFnRVlrQ1JuSndzRW9rQUFNWjJ3NmowVi9mdEtBS0I2RnVvZEgzalFlNU56NStKUktMWTJOaFpzK1NOZU45UWRJM01WVlFXTDdIV2JUSUFBQ0FBU1VSQlZNbU11MzFrR3c2SEYyTWlIVU96TlQ5ZXdxdjBkMWRXb1AzcGd3c0FBTytRcFFDQTFCZmJ5L3BpK3BxRGlVUUFBSnpLOG44d2M2ZmJMQ0VCajN0OTcrYUszQlFBUU1nNzIvUk1yTkllWG1xdEsvOWpYVGNwYjhwb3JDeCtlT2FYNnFKTUFBREE0ZHo4cDQ5YjhHRlJXblMzci9GMGZlTU51MjVsUkYxUERQdUwyOTVhbHAxWWxwM1lVdnRjelhKdkYzNWFYMU9jQlhDNGtjRkx4aTM0U0VVb2l2K2NEWTJWeFlZV2c4d0dEYkYwR0NabkxzNXNyTzdrc0NpS3N0NU1yQjFNckIyOGdoWkMwYVN4cWxncStSVWtSd0FBN0QzOEZhNml4cXFTSzc5L3hHbHJNclN3VzdUMUVGV2JJYnVYUktINlRGbng1TXFCcHc4dWVJY3NvN3lFTExuK2VpaWF3V3F1dTdycmsrYWE1M2dDWWZxRzc0ZU1EbGJZemNETVpzbFhmNlk5dlBUazZzRk9EdXZPMGE4TGtoOEd2N05ONnVmMVBDdmgwZCsvNFFsRXFaRVRwRHczdVVleXNvNmhHUUJneUtqZ2pNaHJVOS85QnFxOUdzQmh0b2d4REU4Z3lybUdkeVg5MFJVeEpzSVRpRERCMDlWM2N0U0ZQYXltMnJ6RSs4TUNwaXM3eW4zY0xBdDdOMHVIWWQzT3hNek9GUURBYXFydFlMWEsyZnpMMHIvTFJzL1lFZ0RRWEZNS2Y2d3F6S2pNVDhNVGlINnozbFYva0xjUXBFa2hFQWdFWXVEQTQvRXlNK0VmSW5nejErNXIzQ0FRaU5jWnkySGptc3F5Z0VTU21wbzZlZkprTGExdVhvcmVDSEE0K1pBZktaWDVhWGYvM0NFUmkwUFdiaXZMVGl4SWVaU1g5S0NyRDFGV1RGaEJjc1NjamJ1VVJSWlU1S1UybEJmb20xcmJld1NVNVNRM1ZoYnJtVmc1ZUk1N0NWZlRBK0FMZGt0dDJlbHZsa3Nib1ZBRkVmSjVtRkFBY0xodTNaUVRRazlDUVNwdytaYmg0MmRYNUtWQ2xjUnNrT0tvTVRscVM3SmxqYlFCQUhvbVZsdzJFNGZIdS9wTzlwdTExc2h5TUFEQUsyaVJWOUFpMlc1Y05sTmhSbzkzOEpJUkUrY1ZQbzNNakw3QmJXOGRPLzlEZGFZQmhRd0F3TlIzdjRHdjhTcWcwT2hMdmp3cTVQT0VBaDZjaWV4ZUdKZEJZK2lwcU1pR3crRzA2THJTVW9PWVNGaVVHZ1hkeDdwMnJpck11UGJILy9oY2pxNnh4ZUxQanlnTUZmRU1uSjhRZW9MUDVhUSt2RFJtOXJ1WVNNanVUalRwWkxmQjZudk1wbHJWUFlra2NuODlGQTE0bnBWdzU5Z09ibnNyaVVLZDhmNlBUbDdqVlhURzQvSGVJVXNIdS91RkhkbldVRjVRa2hGYlZUZy9jTmxtOTdFem4yY2xYdCs3V1l4aGsxZC9HWGZqR0xlOVZYclVodDl2d2FxRnlpaElpUXcvdnROcDVNVHBHNzZWcHJneURFeVdmMzJTcXMxUXNUQVVVbFdZQ2JYTHAvZlBBd0QwVEN4VlJ6aHkyOXZTSXE0QUFKeTlBMkhSUUJLRk9uejhuT1M3WjJLdUhYYjJucWpzbDk1Z2R6Lzc0VXFMTU1waWFHRkhvVEg0WEhaMVVhYXo5MFJsM1Y3cXNwRkk1SU14eGRoL3hENURpMEVFSXFtdG9Vb280Qk5KNU1qemZ3QUEzTWZPMURlMVV1Y2EzMXFRSm9WQUlCQ0lnVU45ZlQyTHhRSUFhT2thNlJoYnEzRUVBb0Y0ZldFWVc5UDBUTGh0RFIwZEhiVzF0ZmIyYWxWVmUwTXBmUllmZXZBTFRDandtN1YyK1BqWkZnN0RDcDVHSnR3Njd1b2JKRFZYYXFtcmVIRHF4OHI4TkFEQW83OS9uN0oydThLaFV1NmRnNEZSZUR3K0pmeHY2ZmFydlNCNWVGdzJ6TVdUcXhBbmhjdHVnL2JHM1JhbThKbTZJanYyOXRnRkh3NGY5Mi8wbks2UnhiSnR4OVdaU1ZlUGN6SlZhKzdHWFFRaUVSb1l0elZVeTVvckF3QTZPZTBudjF4QW90SzZHa0xYUGM4cnlZanhtYko4cU4rVW9YNVRNSkdRUUNSVkZ6MjdzVzlMdHpPQmx4eDUvby9IbHcrbzZHWnE2N3hvNjBFQVFQTGRNM0UzLzFUV0xmeTRxdFFrWFdPTDkyWGN4NHZUbjNSeVdCUWF2YXNpVUpUMk9EdjJOaVlVR0pqYkxmenNBTXo5N0FxRlJuY2ZPek10NG5McWd3dmVJVXRiYXN0VkZDYVRwWlBOUFBycEROVjlyRjA4bDIwNzNyY1BSWjI1OVJRZWx4TjljYyt6eDdjQUFBd0QwL21mN2xGaFFDNkxvWVhkeWgxbllxOGZTYnA3aHMvbGhCLy9scy9sdERWVVlVS0I1NlNGbm9IejVZcnJkV3ZuQk84TWdVaVVVMytnUXRSVEhsL2VMNXRpN09UVlRkWE9xSXQ3K0Z3MkRvLzNuL092QVpidnRKVVprVmZaclEyeDE0OG9pelpTLy9jU0RvZXpkaDVSa2hIelBDdGVoU2JWNTU5bDJRNGxHYkdxZ3pFSlJLS3h0VU45V1g1dFNYWnJmV1Y5V1I1WlMvdWxKcmNPREpBbWhVQWdFSWlCUTExZEhaZkxCUURRRFMxSld2MVFjQWVCUVBRaFJESlZ4OFNPMjliQTQvR3FxNnNIc0NhVmVQdlVrNnVIZ0VReWV1YWFzZk0vQUFBWVc5bDdCeTk1ZXY5QzJPRnRDN2JzNTNGWThhRW5NaUt2aVRFUmtVejFuTFRBZCtwS2hVTzExRldVWnNaU3RYV0dCY3hvcm5sZWxwMUkxZGJwTmd6bkZRQmpaSWFNRHBueDN2ZlNSaTZidWYrREY3WTdOU1haMHVRWDFkQVllbXQvdnRLMzN0Vkdsb1BnUmxyRTVjanp1LzNudnVjM2M0MTByeFpkUjR1aDMxUlZYRjllWUdibkludGcvSzAvU3pKaWEwdHpvR3dFWDJJeGtWQTJ5RVUxY3BYanV3S05oR0I2a1ZrWGYyc0JqOXRhVjRFbkVFeHNuSlNNejJscnFLTFMvcE44WitrNGZNenNkUktKdUt2WUFjMk1iRnhIenQyNFN5NWxEeUlXaTZHVU1ESjRhVWJVdGNIRHg0aUVBaHdlVHlSM281dElKR0pNS0lBZmJkVTlZZjVtM3o2VVBxYzhOeVg4K0xkUTM3UjJIakhybzE5NzVCbEVJQkxITC9yWXpzMzN6dEd2U1ZUYThQRnpPbGd0blJ6bXBCV2Z5Zlc4dnVmVGJrZGp0elhDQURkcFo5ZFJ3Y3BTQ0x0bDBMQlI3UzMxRWpGR29URWNSZ1NvVGoyckxFalBpYnNMQUhBYk0wMDJxNVRHMFBNT1dSWi82M2pxdzB1T1hoTzYycGIzbE1IRHg1Umt4SlJteG9reFRFVlM4OHRiTnQzVzNRTUFtQThlV2wrV254TjNwekExQ2dBUU1POTl6V1RCdHdxa1NTRVFDQVJpZ0NBVUNxdXFxb1JDSVE2SFp4aFpFZFNvVzR4QUlGNW44QVFTdzlpNm9UZ1Z3N0RLeWtxQlFFQW1rOVU0N2syQzNkcjQ0UFRQSlJreDhFVjkzSUovVTBVQzVuMVFuQjVUbHAxNGRkY24xVVdaUW40bm1VcnptcnJDZThweUZYSU16TFVaRVRpZlJLSENnQ200cmZFTUpSSUp6RTlSWVZTc0RqQlBUZGZvUHdYWHFObzZIK3dOaDFFTVZRVnBNQ1pJbmRHNjNnR3hHT3ZXRWg2aU9nZktkb2kzUkNKSkNEM3BObWFhanFHcHROM1plMkpUVlhGQmNvVHNlMng5ZVVGSlJpekE0V1FmSEZRb1ZMaUdTVG4yMlp3T1p2T2NqYnNHdWZtcTZDWXROZWd4WWE3SGhMbHlleE52bjNweTVhQzFpOWVTTDQ0b1BMd2c1ZEd0QTU5VC8rczJ4ZEEzbHF0TXoyRTJTK3VGRFF1WUViSm11N0luZm5UenpDR2pnbjJucmRJM3RkcXdLeFQ2T3RNWWVsdE94cXUrM3NMVTZKdjd0dEIwREQ0NUZLRzZweHg5OGxEazZQM0NicTJyYUcrcHh4T0lZMmF2R3ozakhkWFdiOHF3RytxejVzZExYRGFUVE5VaVU2MW1mdkJUMXpqQjR2UW5hbzdHYVdzcWJudlJXYzJQa2tMODU2eVhqWGlxTEVpLysrY09GNTlKRXhadmxEOGpzL24ya1cwQUFDMjZidGU5bzZhdnprMElaemJXM0Rxd2RmVjM1MldmblFZNGVZMS9lT1lYRHJQNWVYYWlnOGQvaWtXV1pTZnBtVmpLQ1VaOXZteTZyYnNIc3hFeklxOWx4OTZHK3BUWHBJVzl1ZVMzQktSSklSQUlCR0tBd09menk4cktBQUI0RW9WaFl0dHQ5Z2NDZ1hqTndlRndkQ05MSW9VbTdHUlhWVlYxZEhRTUpFMUtqR0ZwRVpkanJ4OFI4TGhhZE4zT2puYTVEbVNxMXJ4TmYvejk3ZXF5N0VRQXdPaVphM3ltck5DaUsvQ3hsc0psTTNQajcrSUpSSytnUlIyczF0ejRjQUtSSkdlazBsUFNIMTJOT1Bzcm1Vcjc1SENrYkFwTVQybXVlUTZOYVdRYjhYaTg5RjJ4SXU4cEFNRFN5VU96OFZ2cktnNStyR0ZVaUN4R2xvT0hqNStUR1hVOTV0cWg2UnUrazdZN2VBVEUzVGhXa2hFemZ0SEgwc2I0VzhlaHM1SmMrQktlUUNBVHVxbFRKcTFDU0NKVHVpMXFwZ3dlbHdQcjhRMzFtNktzRDdlOURRQkFvU21JZUpLU20zQXY0dXh2dkk1Mm1ITFZWVnlRMHNscGIyK3VTN3B6Mm5QU0FpMjZEaFNrWGpaOThsRGs2UDNDOXB5MG9KUERzaDgrUnZXSnVvV21veTkxN0ZMNHB3dlVOeVVTU2RLZDB3eDlFMWpZVGc0NVA2bStqUTVyYjZsbk5kWG1KejJVV3hoQ0FmL0czczNzMWtabzd0YlZkNHhFb1lhczJYN3BsL2U1N1czWDkyeGEvTVVSYVNheUJ0RDFqQWE1alNyTFRreDdlRWxPazRvUFBWRmRtQkg4emxjakpzNlROdmJoc2lGUnFNYldqbksvdm1BWTFNamdwYktmQXRzaFBnUWlDUk1KaVdUcXpBOStsQ3FWalpYRmo4N3RHaEU0MzlWWGdZUGJXMDQvSjVZakVBZ0VBdEZYOFBuODZ1cHFBQUNSVE5FeHNlbnY2U0FRaUQ2QWJtaEpvbXJEek55T2pvNytuazdmZ0lsRVdURmhKNzVjRUhsK3Q0REhkUmd4ZHUzUFZ3a0VCVjhWRzF2Wno5bTRDM3ArVitROTVYV3dWSStjRVhsTnlPY05HUjFDMXpOS2k3aU1pWVJEL0tiME1uTUVWckN5OS9EdmpTQUZBS2g3bmdzQVVHWkRYcGFUM0ZwWGdTY1E3ZDAxTEU5QnB0THNQZnpWK2E5YkQzWC9PZXNKSkhKT2ZMaXM5WldKclRPRlJtK3VlUTREdm1Ed1NISGFZeTJHWHNDOER6U2JjKzk1Y09vbmJudXJub25WVUwrcHl2cEExeXBsSmUzWmJVM1g5MjYrZldRNzd4OVYxSGFJdDRvenRyZlV3WmcraGtHdllsNTZTcDgvbEQ1WjJHTm12OXRMUVVvZG9OMTRTMjE1MHAzVGo4N3RxaW5KaGkyeS84bjZTY0gvK2xDVFlqWFZRZzhzMlVhUlVIRDd5TGJhMGh3QXdQRHhzOTNHS0Y2QmRrTjlSczk0QndEUVVGRjQ4ZWNOVUNIVm1KSEJTd0FBWmRtSlZZVVpzdTB0TmM4Vm1tZjExYkl4c2h5ODlxZExYVjJ4R1ByR1JoYURPbGd0alpYRnNLVW9OUXBXT1hUMEhDc2J0OVZTVjE2Wm41cDg5Mnh2TG4rZ2d1S2tFQWdFQWpGQWdLazk4Q1dXb3EzNUYzRUlCT0wxZ1V6VG9SdFljTnZxQlFKQlRVMk5sZFViWDcyb3BhN2k4cThmUUE4YW1vN0J4Q1gvVXhqMThFOWx0R2g5VSt1Rm54MjhzWGR6YlVuMmlTOFdEQjgvMjNmYWFsMGpNNFg5MHg5ZEFRRDRURmt1NVBNeW9xN0I3VjVPR0ZvZGQydHlySnBPVG52ZDgxd0tqV0ZzcGRnVUxPbjJLWmliUTZGcGFBV29ZMmkyWVBNK2RYcDI5VGlYZzY1bk5IemNyUFJIVnhOdi95VjF2OExqOFlQZC9iaHNKcC9MZ1o1S2tlZDJBUUFtTE42b09uanRKU0VXaXgvOS9WdCswZ09BdzAxYnYxTkZBaHBVQWJxK3JndjV2T1R3czBsM3pvZ0VQRmd4cmJXK29xbXFSQ2pncXpodmZYa0JBTURFeHZFVkJ5UDMrVVBwazRYOUtyR3dIenB4eWFiSTg3dHY3djlzMmJZVHByYUs3Y042dzRwdlRvbkY0cTVpVm5OTktRREEyTnBSMnNMamNtN3MzVnlabndvQXNIUjBuN3pxQ3hYREJzei9vTDY4b0N3N3NiR3krTXpPbGJNKy9NWENmcWhtTTdRZlBzYkNZVmh0U1hiNGllL1cvSEFSWmlXM05WUjFjbGdBZ0s2V2FuMitiRGpNbHJhR3l0YjZ5dGE2aXJhR3lwYmE4cmFHS2pFbWN2UWNOMi9USHhsUjF4K2MrZ24yTEh3YTFWSlhZV2h1QzM5c3Jhc0FBTWc1V0NFZ1NKTkNJQkFJeEFDaHFLZ0lidWhiYWU2aGdFQWdYaXR3T0p5ZWhYMWphVG9Bb0tTa3hOZFhsZTNPRzRHaHVhMkpqV01uaCtVN2RZWFAxQlVLazdicXl3dHk0OE56NHU5MnNwbXpQdnJGMVRmb25SOHUzajZ5cmJvb00vM1IxZlRJYTdhdUkxMThKOXU0ZUJxWS81dW5uSnR3cjRQVllqdlV4OFRHTVNQcWVpZWJPV2pZYUdVYWtKcTB0elJBeDV6QjZ0VnJWMForOGtPSldHdy9mSXhDSWVONVZpSk0zUE9hdkxnM1oxRVRUQ1FFQUFDZ1NsSVpOWDAxZ1VnZUxXT05EQUNZOWVIUDB1MnNKNkVORllXV2p1N0RBcm9wSWFlQ2Yrcks5MWpjYVc5cHVQdm5EbmpUcHF6WmJ1MDhRa1ZuR0tHbVovSWZQYmNzTytudThaMmN0aVlBZ0xhdTRlUlZYemg3VHd3OTlHVlRWVWwrNG4wSGp3Q0ZJaGU3clFrYWx0bTZqdXpwbktWdTdocUxXWDM0VVBwcVliOWl2RU9XTmxXWFpEMEp6WHB5SzJqbFZ0bGRJcUdnUjBPUnFUU0F3MG5FNHZhV2VoM0RGeG8zZ1VqcTZva2x4akFZVTJiK1Q1QmpTMTFGNk1IUFlXU1EyU0RYaFZzT3FJN0p3dVB4Y3pmdXVyTHI0NnFDZEZaVDdibnYxL2pQM2VBelpibG1FV3JCcTc4NnUzTmxXMzNsOWIyZnp2dmZIeVFLRmNaTWFlc1pLY3drN2VXeWFhZ296RTI0eDJ5c1pqYld0RFZVQ2ZtZHNudHhlTHlPb1ptQm1hM3RVQi9vN0FhRHN6ak01c3pvRzdlUGJGKzIvUVNKVEFFQXROWlhBQUFzSElacGNNa0RIcVJKSVJBSUJHS0FVRno4SW5CYXo5eWh2K2VDUUNENkRCMnpGMFdVU2t0TCszc3VmY08wOWQ5aUlwRnNpUzRobjRkaElnSU9GM2Z6ZUg3Uy9aYmFjdGl1eGRDRDRTMjZSbWJMdHAvSWlic2JjKzB3dTdXaEl1OHAxQ1BHekY0bmRhcE9mWEFCQmtaSkpCSW9IUGhPVTF5YlQzM2d1NmlkbXk5RlMxdmpRVENSQ001bm1LTHlmK3kycHR0SHR3TUFIRVlFcU5aV05LT1R3NUpJSkJRdE9vRklGR05ZNGRQSURsWUxUTHFSN1ZhZW01SVk5cGZjc2FFSGxVWi8xSmZudy9pdlM3KzhMOXV1YTJRK2RkME9oWWR3bU0xTlZTVU1BeE15VlJ1SHcyWEgzaFowZHNCcWVqMjZuTlFIRjFQdS9TM2s4NGhreXBTMVgwdWRwRENScUxtbWxLcXRTOVZta0NoYWVEeWV6K1U4ZlhBQmFsSnlHWG5HMW81NFBBRlBJSTZjdk5odjlqb3FqUTRBc1BjSXlFOTZXSkR5cURnamh0S2xkcTFFSW9ZbHhrZ1VyZUZkck5hNzBscGZXVitXVDZIUllSNFpyNk05NmM0WkFBRER3RVROaTMxNUQ2VlBGbmEvRUx6Nnk4SHVZMXg4QWpuTVpoSkZpMHlsNFhBNEhwZVRuL1FBeW90cWprTWtrWFdOekZsTnRmZE8vakIrMFNjS0g0b1l3OXBiNnBQdW5HSzNOaExKRkR1M1VXS3hPUFhCeFpocmgwUUNQdlR5bi91L1A5U0piU1JScUFzMjc3dTVmMnRaZHFJWUU4VmNQWlFaZFgzcXVwMTJRMVVsaWlyRTFOWXArSjJ2d285L1c1NlRmUEtyUlo2VEZtVEFTcEV1WHJCRDN5NGJJWitYRXY0M2JDR1NxV2FEWEkwc0J4dFoydXViMlJpYTIrcWJXaE9JSkM2YmVmZlBIYVdaY1FDQWlVcy85Wm15VE1EcnJDeElyeS9MdTc1bjA2d1BmNmJRR0RBdXowWWpNWGZBZ3pRcEJBS0JRQXdFT0J4T1RVME5BQUJQSk91WTJQYjNkQkFJUkovQk1MTEdFOGxpa2FDdXJvN05aak1ZcXF5YTN3aTZ1dnhtUkYwSEVna21GTVRkT0FvQXdCT0lEaU1DM1B5bjJ3LzNsNGFyNEhDNFlRSFRoNHdPS1VxTHpvNEpxOGhQTmJJWUpLM1JYcGFkMUZoWmJHQnVOOWpkcnpRenJyV3V3dGphMFc2b1R5K25DbC9kZTVuZlZKeitwSzIrMHNoeXNFS2pvc2p6dXp2WlRMS1d0dXIwSDQzSmlMb2VjL1VRakdnQUFFakVZdWdPby9QZmtBb09zeG5LZkQyaXRhNjh0YTVjdHNYQVhPay9RQjJzbHN1L3laZjAwamUxTmpTM1UzTEV2MGdra3FxQzlOeUU4THpFKzBJK0R5Wk1oYXpaTGhzSGh5Y1F6bjIvVmhySGdTY1F4WmdJYm84TVhpS253ZEgxRE9kL3VwZEFJaHZLVEhpbzN4Um1ZM1g2bzZ2YzlsYXVzTFhyTlBBRW90a2cxd21MLzZkbmJORjFyeHljdHFhd3cxOTFiWGNZTWJiYlkxK004TkllU3A4czdINkJRQ1M1K0FRQ0FPNy85VU5KUml4ODdyQ0FJQURBem0yVStrUDVUbHYxOFBUUFpkbUpzSXFDYXZ4bXZhdEYxeWxPZnhKMTRVWGh1ZUhqWjA5ZTlhWDZWUXZKVk5xQ0xmdWZYRGtBUFpWd2VMeUp0WWJmSUxxUG5jbm5jcUl1N21FMlZrZGQyUFBQZk9iQWpiNWROdWFEaDA1WThqOURjenNqSzN0ZEkvT3VVWDQxeFZrMzluL1d3V3dtVWJSQzFteURHakdacXJYMHEyT1hmbm0vUENmNTZPYVpEQU5UWm1PTmhjTXdkVDQ0YnlGSWswSWdFQWpFUUtDcXFrb3NGZ01BNkVaVytONFZMRWNnVkZPU25XTGo1RTZtVUZWM1k3VTBodjcxNjRJUGRtcHB2L0VhU3Y5Q0lKRVp4dGFzdWxLeFdGeFJVZUhtNXRiZk0rcDdMT3hmWEpUNTRLRnUvdE9IakE1V1ZwMktRQ1M2K2dhNStnWUorVHdCanl0OUlVeTVkdzRBNEIyeURJZkRwZHo3R3dEZ08zVkY3eWRXVS93TTRIQ09udU42TTRpejkwUTMvK2xEUm9mZzhRcktLd1hNZmE4eVB6WGtuVzNTQktLK1JXb3hBOVVvTFlhZWhiM2J4S1dmeWszR3lXdjhobDIzZW44NkZVbE1lc2IvS2RwRm9taFpPQXlidEh5TE9tLzFZZ3g3Zk9WQWJVazI5SElhTldPTnEyK1EzT3N4RG9lenNIZXJLa3lIQ29VWUV4R0lKSDFUNnhHQjh6MG16T3M2cG9tTm8xd0xEb2Z6bjdQZWY4NTZvWUF2RVdOZER5R1NxUW9mb2tLTXJSMEFEZ2NrRW1rTHc4QjB5T2pnVWROWHF6bkN5M3NvZmJLdyt4Y1RHeWVvU1lreERPQnd1a2JtSXljdmthdEdweHJQd1Bsa0t1MVo5STNXaGlyb0tkWVZxcmFPZ1ptdHg0UzV6dDRUQVFDT251TzhnaGJsSlQwSVd2bjVrRkdUZXpwblBCNC9ZZkZHZTQrQXFBdDdwbS80VnBudnZqcDRoeXcxR3pRa0lmUjRkVkVtaVVJYk0vdGRhY2hWM3k0YkFwR28rbmVwcnJHbHRvNEJqYUUvKytOZlpSVmV1cDdSaWgybmsrK2V6VTBJYjZrdE14dmtPbTNkenQ3UGFrQ0NrOGo4bWtBZ0VBZ0U0ZzBsS2lycTh1WExBQURMb1FHdWdiMzE5RVc4YkNRU3liM3orNStFbnZuNDEvTldnMTk2MGFKdUVRcjRySlpHWmtzOXE2V0IxZEl3eU5WemtLdmlIQ0lPcSszOVNkWkVFbm5PdWk5bnZ2T1pzZ0dyU25KM3JCckxZYlg2QnMzYnZPZmF5NXo3VzBIQms4dlZ6NklBQUFzV0xKZzBhVkovVCtkZk1qS3pObnp5S1lmTFg3cnBGK2NSdlRLbVNZKzhaajVvaVBsZ3hXWHAzblFrRW9rS0Y2Rk9UdnRMdFFuSFJDSWNEb2ZENDEreExiZEN4Qmdta1lnbEVrbFB6WFNZVGJWSnQwOE5IVE8xMnd4SE1ZWmhJcUZFSWlGUnFLL0RKVXNrRW9sWURIQTQ5ZlVzaEpxOCtuc3J4akFlbDAxajZQWDV5TXpHR29sRVROYzNJWFZYR2ZOMWc5ZkJKcElwdmF4TTJvZVU1cVJlMlBNRlRpdzRkdUNQVVQ1dlFMWWcraVlaZ1VBZ0VBT0Irdm9YUlpTMERSUTRYQ0pVay9ia0Rrd0c2UTJlWTZlUnFWcHFkZzc5NjdjTGU3NEFBT3hZR2ZETnlTaGJaL2RlbnIwcklxR0F5Mm5uY2xoY05vdkxZWFgrczgxaHRYSllMUnhXSzVzcC9YOUxSenRUOXRqZ0pSK3UzWFpRNGJBUEx4L21kM2J3T3pzTXphd1Zkb0JZRG5ZZDVEb2lPeWt5T2VKNitMbDlVNWR2N092cmU3dWcvL081aGltNkF4TFB3UG45UFlXWGlHcGw1R1hYclZNL3ZlZ1ZnQ2NRQU9ocUpOMDllc1lXSVd1MnFYa0tQRUdUVTd3a2NEZ2M3bldhejBEaTFkOWJQSUh3TWdRcEFJQ2VpYVVhdlY1SHFDZ2F1bmU4UnIrZ0VRZ0VBb0hRbUxxNk9yaEIwMWZYUEJVaDVlZzM3N0phR25vNXlKRkhWWVptVm1wMEJBQ0FXV3UyWWlMaDVRTmZzNWt0UDM4dzlhZUxLUVltbXBzc0hOdTV2dVo1UHIremc5ZlpBUVVqSHJmam45SmFQWU5BSkdycjZIT1lMUXIzQ2dYOGUrY1BBQUJzbllmN2hTeFNNUTRlai8vd3h6T2I1N2gxdERQUDdkN3E1alBSeGdsVjI5RWNiZjBYV1YxUzlSbUJRQ0FRQ01RQUFHbFNDQVFDZ1hqajRmUDVIQTRIQUlEREV5aDB6ZTBKM2xyTWJSMjFkVFQ4MnBQZjJkRlNYOTNUbzNBNDNMd04yMGxrNnJuZG43VTIxT3pidW1USHlTaU52OWdYWTFoQmVweUtEZ1FpRVJPSnlGUXRLL3NoREYxRHVwNGhYZGVBb1dkSTF6Vms2Qmt5OUF6cGVvWU1YVU9HbmlHTm9kakVCeEoxNHlRVTc1WnMvQW5HZlhTME01bk5TbFdTa0NVZlhULzJROEQwNVRnOHZ1WjVRZGNPVkJwZGZTSHZiWWJLTU1EaDhCS0ptTWxrQ2dRQ012bDFTWkZBSUJBSUJBTFJHNUFtaFVBZ0VJZzNubzZPRHFGUUNBQWdhZEZWK01zaWxQSGQyVmlOajAxN2N1ZlhEMmRvZHV6TWQ3YlVQTStQdnZsWGZtck03VE83WjYzWnF0azRnZlBlTlRTejB0TFcwZEptYU5GMS90MmdNYlRvT3V5MjVzUGJWeGRuSlFzRi9KRVRaczEvNzJ2TnppTGc4MjRlL3drQTRPWTcwWFBzVk5nWWUrZmNYejk5clByQTZKdC9SZCtVcjBzTkdUNG1lTnV4KzVyTjU2MENUeVNTYVRyOERxWklKR3B2YnpjeU11cnZHU0VRQ0FRQ2dlZ0RrQ2FGUUNBUWlEY2VIbytIWVJnc0NZVERvMy9hM2lUZS9mcHdTVTVLVlhITzFjTTdmWVBtbVZuYnEzR1FQRTRlbzUwOFJpdmNGWHZuL0lrZlB1amt0QU1BWER6OS9hY3RWVFpJVVdhaXNrRWdFVmVPdGpiVTRIQzQ1WnQvMTJDU2lONkF3eEdJRkMxK0IxTXNGbmQyZHZiM2RCQUlCQUtCUVBRTjZBOTNCQUtCUUx6eFNEVXBBb21LeHlNajFUY0pFcG55L25jbnR5LzNFL0E2ei95NjZmT0RZWDAxY21jSCsrUVBIOGJjL2hzQW9LWE5XTEx4cCtBbEh5bzBXdVp5MnYvY3VUN2gvdVVKYzlhcysrYUl3dEk1WERicjFvbWZBUUJqWjZ3WVBNUlQyajUyeGdvUC94QzV6c2UvZjc4Z0xYWjA4TUxnSlI4eTlBeFZUSktpcGQyTFMzeUx3T0h4QkRJVkFDQVdpL2w4Zm45UEI0RkFJQkFJUk4rQU5Da0VBb0ZBdlBFSUJBS1JTQVFBSUpJcE9BTDZwNjNIWkNWRS9QcVJodmwzWXJHNGwyZDNHT1pqWlQra3NpZzc3Zkh0ck1SSDdxTW45WEpBQUVCU3hQWFR2MnhzYmFnQkFIaU5uL0h1OXNQS2JKdEtjMUwzZnJhNG9hb1VBSkQ0NE1xWUtZdmQvWUs2ZHJ0eWFBZXJwWkZLb3kvZDlBdHNTYmgvNWVhZlA0WXMremhnMmpMWmdvT0pENjVtSno0Q0FCUm1Kcnp6NVg2Tmpib1FzdUJ3ZUNLWkJ0Y2JpcE5DSUJBSUJHTEFnTy92Q1NBUUNBUUMwVnYralpNaVVuRW9UcXJuaU1XWVVNRFg3RC9OeXR2SjB0WlVWMVdjQTdjdjd2MVNJcEgwWnJUR212SmZQcGoreDZiNXJRMDF4aGEyVy9iZC9QeGdtRUpCU2lRVVhqbTBZL3Z5MFZDUWN2VUsrUDM2TTRXQ1ZGVko3b05MaHdBQWN6ZHMxemMyQndDSWhJS0xlNytzS01yNjY2ZVBXYTJOc3RkeS9MdjNBQUFVTGRwbisyN0tDbEw4VHU3NVBWK2tSdmRaSU5oYkJRNlBKNUtwQUFBTXczZzhYbjlQNXlXQ2lZUnBFWmZUSWk1aklwSEdnMVFYUFJNSkJjcjJOdGVVVmVTbGNwak5Hby9mUytxZTV5WGRQWnNWby9TeklKRkkwaUl1SjkwOXkxSmVRRUFablJ4VzFNVzlqVlVsdlo2bVBGdzI4OW1UMEQ0Zjl2V2twaVM3dnJ4QWpHR2FIWTZKUkMyMTVhMzFsWDA5THlBV2l6T2liZ2dGU29NbGMrTERoZnpYNkZlRXhzc0dFd241blIycSt3aDRuUUlldDZlUHFhMmhPdnJTZmxaem5RYXo2cGFDbE1pQnZXeTYvbVp1cVMxL2VPWVhaWDhMc2R1YU5MNGhidy9veTJRRUFvRkF2UEVJQklJWG1oU1pnbkwzTk1ETmQrS2Zqelg4OHpRcjhkSEJMMWYwNXV3WnNlRlNIYW8wTnpVbDhxYnZwTGthak5QZTFuenYvUDQ3WjNiek83a1VMZHFNMVZ0bXIvMUNOb0lKd3VOMmNGZ3RqZFZsWjM3YlZKYWZBZk1IRjMzOC9mUlZtL0Y0QmQvVmlZVENROXRXWVNLUjVXRFg2U3MvaFkzaDUvWTNWRDhIQU14YXM5WFl3aFkyaWpIczRGY3JPYXhXQU1DR2IwL1lPQTJUSGVmSERjRUY2WEU2QnNhNzNYTjBEVTAwdU1DM0dSenVoU1lsa1VnR2R1NmVrTStMT1BzYkFHQll3QXdDVVpNLzFGbk5kZWUrWDBPaVVOZi9kcE5ob0dDbEpZYWR6RTI0RjdKbXU4ZUVPWDB4NVo0aEZvdnZIdC9aWEYwYXVHeXpzajZGVDZNaXp2Nm1ZMmptSGF6VUFFN1o0R0dIdDVWbEorWW5QWGozNTZzVUdyMHZwZ3pnaStqcHI1ZTF0OVJUdE9ndVBvRjlOV3d2RVFrRkxiWGx6VFhQbTJ0S20ydWVqMS80c2FHRlhkZHVFb21rZzlYQ2FxNXJoemN5WndBQUlBQkpSRUZVYTZocXJTc25VV2lqWjZ4V1BmS2RvMSszTlZUNXo5M2dQMmU5QmhOcmI2azcvdms4Q28yeDZkaGpEUTVYd2YyVDMyZkZoSlZsSjh6NTVQZXV1ZGhGYVkvdkhQMDYxdmpJd2kwSEZONEtoWWlFZ3VMMC83TjNsdkZOSlYwWW4zaWFwbTNxN2s1TGdlS2x4ZDJkNHE2N2k4dml1aXd1aTd0YjBlSU9CVW9wZGVydWJtbVN4blB6ZmhnMmhGaFQ0VVYyL2o4K0pIUG56cDJiVEVQbXlUblBDWEZyM1UzK0w2NGtPem42eFhWWDM2NnV2cDBiUE52R0xKdk11TkJiKzVZWVd6bk8zSDVEWFo4aml3YndPRFZqVmh4MjlHNnYvY2pQTHV6SWlnc3R5VTRhdS9Kb3ZhWlVKeSt2N1B2NDhJSkgrMTZENW14cHdNZlhENzVzTUluazNlMWpxUkV2SjZ3OXJVUFhoNDFTcWZUT3dSWGwrUmtrQ3ExYjRIeUZVd1M4Mml0L3o2YnBHdzJlKzVlK3NYblQzdFN2Qk5La0VBZ0VBdkhUSXhhTG9haUJ4eE5WR2dZaE5FTWtrUmttRmcwN3QvRzVhVkVoOXdFQU9CeU9wbWRReTJMZVBMcTV2cHFVa00vYnYzeHNiT2dUK0Rzbm1hclRkY2dVc1VoNGZ1ZVNXamFUeTJiV3NwbTFMR1l0cTVwVFU2VVFQK0xaT21EbXVxTTJ6czNVRFg3N3hOYXN4Q2dBZ0UvSFhtRlBna1JDZ1pEUHZYVjhDd0RBMk1KMnlMUVZzcDZYOXE2QVdYdURwaXoxN3o5V1laeVJjOWI5TmJzUHE2cjg2UG9aVFdpYjlWOEJoOE1UU1hBREFJdHMvcGRKaTN4bGJPV29idStVRWZNR0FHQmtZYTlTa0tvWE9Za1Jkdyt2YXN3SVkxY2VOYlg1cW5CQndydjdGUVdaK3NZV3JYcU1WSGtLaG1IdmJoMEZBTFFmTUxtKzI5cTNONDlreDRjUmlLUmg4M2ZXVjVEQ0pCSStsNjJoZzIrdk1hK3Y3bjk1ZVkrTld3dTgraVJ4SW9sTXB0THFkV250NGRleTd4eGN3YTlsOFRnMS9GcVdnTXVSUDJwdTcrRS9iT2I3NEZPc3loSUJqOE92WmZNNFRDNnJtc09zd0NSZmdqdUlaRXJyWG1PVTlYb1orYWt4MWFYNUFJZno2VHo0RzkxSWcybmRPekR4L2FPMHlGY2hRUWU3anZtcTVpbVBVL1BrN044QUFHTXJSME56VyszSGpIbHg0OFdsM2ZyR0ZqTzMzeVJScUxBeE9menBwNUJnWmxtQlprM3EyeTJiZ3JSWUFBRERUSFhXZVlOSitmZzhLeTZVUktIMm5iYW1hVWNHQUxqNmRvMTllVE1sL0psRUpCejZ4M2FGT3NoaWtiQWdMYzdCcTIyVFg3ZE9tbVRaU0tYUzNLVEl5cUxzbS9zV2ovM3pDTHc3SEE3WGQ5cWFpNXVuaFQ4ODc5SXF3TmE5bGZ3cGowOXZxU3JPWlpZVlZoYm5JRTFLQTBpVFFpQVFDTVJQRDRaaFVKUEM0ZkVBYVZJL0ZXeG1aY3liaHdBQXQ1WitQaDE3WFQrOElTY2xOdkwxdlRaZDYrRnZSYWJxVkpVVnlRTHZoWHplazZ1SDZ6eEx6OUJrd3VJZFhZZE8wYXhqOHYvZDlUMjY5SS9Db2NuTDkxQjBQdThpM2oyOGN1L3NiZ0JBbTI2RHh5L2VyanlPajErdm5xTm1QUXM2RnZYNjN2TWJKM3FPbktuMS9TRUF3T0ZnV3E1VUtwWDhLbmtRRXJGWUlsYk1zQk1KUHJ0bENmbUt0bGtFSW9sQUpPV254dHc1K0NlZVFCaStZSmVUajUveXNPblJJUUNBWm43OUdqOURUQ0xpc3FvYU44SlhlUzVjVnZXcksvc0FBQnhtK2I0NTNaVDdqMWwrc0xJb3U2SXdDd0R3K3RyK1YxZjNLL2RwMlcxWXp3bExsZHZqMzk0UHUzc2FBS0RMTUlsNmVqV3Fycm5oOFBpQnN6ZkpubGFYNXA5WU1hTE9PMkpWbGh6OG80K0dEbDUrL1FiTjNWTG5PQTFETEJMa0pJVER4enAwQTJNclJ6ckRSTi9Zd3NEVWltRm1ZMmJuQmdDSWZYV0xWU21YODRqRDBmUVl1Z1ltZElhSm5wR1pucUdabnBHWldDUWdVM1dFZks3S3E4Uyt1Z1VBY1BUdVFOWFZWOWRIQVFLUnJDd2dxb3c4aFVpbFVnM3BwVGdjVG1XdENRQ0F1YjE3ai9GTFhsN1pxMmVrdU1OL2RHcExMYlBDek01dDZPL2I4QVJ0STZaRkFuN1l2VE1BQUZmZkxqSkJDZ0RRc3R2dzhJY1g4cEtqOGxLaTdUeDgxWjMrN1pZTjFLUWN2TnBwZVNQYVVGMWE4T2pVWm5qWHg1WU8wZktzSmFmZWs4Z1ViWHJhdXJjY3MvelF0UjIvcFVlSDNOaXphUGlDWGZJdjZZZjdaOS9kT3ViWXZPUG9aUWMwL0xmN3d5NGJBcEU0YlA2T00ydkdGYVRHUEwrNHE4K1VsYkRkMnFWNXUzNFR3aCtjZjNCOC9iUy9yc3EweFhlM2p5ZC9lQW9BNkQ5emZiMEMyZjZESUUwS2dVQWdFRDg5U0pOcUFLenFpcUxzbE1hUFU1Q1pCQjlrSmtTVUYrWEkybDJhdDFQMzdWQ2V0L2N2d3ErWUhmdU1DaGc0NGU2WkhRSWU5OWF4TGZYU3BBQUFYWWRPeVV5SXdPSHhCa1ptQnNibURHTnpmU05UZlNNemZVTlRmU05UZlVOVFRrM1Z2Yk83NEd4eE9GeTNZZFBHTDk2dXVTZ2VwRlhuL3E5dW45WmpHTlAwR0hSOVF4YXpJanNwR2dEUTByOXZoOTZmQXoyaVF4NGNYVGNkQU9EZzBYTCs5c3NxdjFJTEJmd2gwMVo4ZUhxRHphdzh2Mk54eTA1OVRTenI4VXYrZnh3Y3dPRndlTGduYVlDdHZsUU8yVk1jRGtjaWtiUTQrMXZ4OGRHRmtLQ0Q2bzRlL0tPM1Frdkh3ZE04Mi9lK3RXOEpKaEZidXpTM2RWZXhUK2F5bVhuSlVUZzgzcmxGcHd1YnBxa2N1YW9rRis0UDQ5L2VVejZxUXpjWXVYaXZmSXVScGNPVVRSZVVleDVaTkpESHFabTQ3b3lwcll1Nm93cU5qODlzNVhGcWRCa21ORDFEbFhOamxoVyt1TFFiQUdCaTR3emZjV1ZVbnBzYStlcmh5WTN3TWF1aU9GRUxyeHdGVFlxcXE5K216MWZoamN5eUFpR2ZaMmJucW02RWtwd1VJWTlqNTlsR3Z0SENVVzNRWlZOaFl1TThkZk5selVGa0l4ZnZNekMxb3VrWjZ1Z3gxRzN5OTh3TTBEQkNkbnlZNWc3eTlKcTB2SFd2TWJLbjBFQUhwMTVjcUNyTzFTRGw2QnRiek52M0FBQVE5L3JPc3dzN2xUdGdFdkdycTRxU3BWaklCd0JVRm1YLzg1dWlMYUNSaGUyMHY2NnF2RmJFazh0Y1ZoV1pTdXMwOUt2ZkNRek5iVDNiOTA3KzhPVGw1YjJUTnB4VDl4cCtvMlVqRXZCTHNwTUJBQXJkR29PUXo3MjFmeW1NcmRNek1qZXlzTlBjUHo4MUJwT0k4UVNDQnBGSU5sdXBGQ09TS0hnQ3dkclZaOVRTQTBFN2Y4dU9EN3UrZThISXhYdWhSc01zSy94dy95d0F3TTZ6dFRwQjZzZGZOblNHeVlCWkc0TjIvaDd6NG9hcmIxY25uNDZ3dmRQUVdVbGhUMWlWcGRueEg5emJkb2Y1Z085dUhRTUFkQTFjNE4ycHY3bzVJeUJJazBJZ0VBakVUNDlzajRyRDRYRUFhVkphRWYvaCtmNWxpdmxsaldIWHdxOFM3bzQ4ejFkWDZrNmVWN2ZQd08rZ0hYcU4xR01ZZHg4KzQ5R2xmekxpUDhhOWY5ckNUM0ZQcm9FdWd5ZDd0K3R1YnV1a0xJUnhhcXB2SHQzMCtNb2hhRUhxMmFienBLVzduYjNid0cvQWg5Wk1zWE50UG1UYWNuVWplN2ZyZGpxMEVqN0dNR3pWMkhZQUFCS0ZPbTMxUWFnMG5mN3I5OWZCWitHWGFSS0Z1bnZSQ0NHZksrVHpCSHl1Z004Vjhya0NIbGZBNTBybGxCUStsM05xeTd3VmgxUW9BZ2pWNEhBeXF6Z1dpeFVlSGk2UlNNUmlzZVJmVkQ0V2k4V3dJcWRJSklLTkdJYkJSb2xFd21Bd1JvOGViV2xwK2IzdVNkL1l3bFlwL2dLVFNBclQ0d0FBTm00dEZmWm1JZ0gveXJZNVBFNk51WVBIaU1YNzVBTVFaQ1NHUHNRa1lyYzIzV2o2Um5BY2RURExDcGhsQmNydE5IMGpoUlk4SHE4aEdZMUlwbWlacWhiKzRIeGE1RXNkUGNiVXpaZG8ra1lGYWJFSzRTY1locDFiTjBFazRMdTE2VDU4d1U0QVFGbGV1cEdsZlozcWR0YW5zTHVIVmtveHJGV1BrUzI3MVpINVc1QVcrK3pDVGlDVk9uaDlGYm1nYTJBa0gzNVZscGQrZHQxNEhUcGowSnpOS3JNZ1JVTEJxWldqbVdVRjdRZE04ZkxycTgwcjBGVGdjUGc2c3hxdFhKclQ5T3BJckZaK3J3RUEvTm9hVENJaFVhZ2tTajB5RUVrVUhRREF2YU5yaTdNU29UODN6SW82dmx6eDdSaTk3Q0REMU9yemplRHhKdFpmcFhhS1JZSnFPWXRyQ28ydU9aMUt3T093S29vcE5McStzYVkvWkQwajFjbnBGWVhab1hkT0FBRGE5WjlFMDFmVU9qdVBuSnNXK2JJa095bmk4YVgyL1ZYYkpuNmpaWk9UR0k1SnhEcDBBdzNhVnIwUUNmZzM5aXdzejA4M3RMQ3JLUzhVY05sZFJ2OWg1ZXlsc3JORUxIcDRjaE1NY3V3L2M0TkNDcDR5VjdmUEsweVBHNzNzQUl6Y3RIVnZPWHpCN3V1N0YrQndPUER2VjdMbkYzZUtoUUlURytkMi9SUmZ5WjlyMlRqNWRHelhmNktCaVpWTWtJTEIyb1BuL1VYVE01U2xWRHQ0dFhOczN0SFl5ckhEZ0VrYUxvR0FJRTBLZ1VBZ0VEODlHSVpCV1FxSEo2QTRLUzBoa1NqYVJBbEJhdGxNVENJaGtzZzZ1bnBhbnFKTjZrVDhoeGU1cVhFQUFOK0Eva2JtMWdDQVFWT1dQTDEyUkNJVzNUaXlxVjZhRkpXbWErM2tvZEFvRWdxZVhqdHk4K2htNkR0dTVlZytidUcyZGoyR3lqcGMyTFgwN2IyTEFJRENyT1JaNjQvVnVmVjljZU1FOUpZYU1YdXRoYTB6QUlCTW9TWkh2NVZWMVVtUCs2RGxoS05DN3I5L0hPVFhkN1QyOS9nZlI1YTdWMUJRY096WU1mZ25EMk1rSVNvZmF3aXFvdEZvSGg0ZVVKT3FycTZ1cmEyMXNXbGk2eGJOZVBuMTgxTEtzT1BYc3ZmTjZRb0FHTDNzZ0x6V2s1OGFjMlBQSWdHWGJlN2dNV2I1SWFvYXM2VDR0M2NCQUw0OXg5RDBHRXRPdlZmWjUrR0pqY2tmbnZTZXNySjVnSXBveEc5a3laY2E4ZkoxMEFFQXdLQTVtK2tNazRjbk5uNTZjN2ZIaEtWdC80MHh3U1NTeXVLY2dKSHpFa01mOXBxNERKYm51L1RYVEhONzl4R0w5bWlRVnhMZlAzNXdmRDBtRWJmb09xejM1RDgxenovclU5anJhLzhBcWRUV3ZkWHdCYnMwOURTemMvWHRPU2J5eWVYZ1F5dkhyVHF1L0lFV2V2czRzNnpBeWNldldVZE5PVmsvTXZNUFBWTm9nWklLQUdETThzTTJiaTNxT3lDcnNxU3FPRmYyVklwaDhrOWxqYkxIVkpyZTlLMWZ4YUVVWnlXZFcvOUZzL0JvMTlPalhVOE5WMHlOZkhWNy8xTDdadTJnaUZrdkpHTHgvV05ySlNLaHNaVmpoNEdUbFRzWW10dDJHRGdsOU02SmtLQ0RObTR0clYyYXF4cm1LNXBxMmFSRnZZYlN5WUhmRmY4Zk5MWnlHTC82aEhhMytCbVJnSDlyLzlLODVDaERjOXNKYTA0bGZYank0dUt1cTl2bkR2MTltM0wrYjJWeDd0M0RxMHB6VXZBRVl2OFo2eG9XNCtQWXZFUGdpc05XTHMzaC82cHBVYTh6WXQ0Q0FQcE9YYTBzcC83NHk2WWtPem5rK2lINWx2TDhET2pjcHdGTUlxNHN5cnEyNDNkWmk2bU5jL2R4aTdTNTRuOE5wRWtoRUFnRTRsZEMrcjBuOE5QUXJ1ZXdkajAvVjkzaWN6bnF0cmlRaFlNOGlySlRmVHIyK3ZQdy9TYWN3NjFqbisweitvNy83RGxxWW1ublAyQmNTUEM1MUpqUWlKZkJiYnRyYTNpaGdFUXNmaDE4OXNhUlRaVWwrUUFBQTJQekVYUFc5aG8xVytIYjhKRHBLeElqWHVla3hMNitjN1kwUDNQSnZsdjZoaWJxeG1SV2xGemV0eEltNk1uSFZmVVlNZVBpN3M5UENVUVMvS1czcFg5ZkI0K1dOTG9CVGMvZzR1N2xmQzdIcisrWVlUTlg2ZW96dUJ6V242TmJpMFhDTTMvUDkrbllpMjZnT29rSm9RNE13MFFpRVE2SHcrRndNS2tFSjRmS3B3b2ppTVhpcXFvcURNT0V3cy9XSkZsWldXdldyS0hUNlVPSER1M1VxWk94c2JHT2pnNnhRV1h2dmdYeGIrOC9QcjFGSWhhNXRBb1lQTzl2ZGU3VWhSbnhaWG5weGxhTzBFVlluUVVNZk5Id2VJS1dIakdOcHlneklmalFTaW1HQll5WUMvZkFyWHVQVGZydzlNWEZYVlNhWHZPQWdVSStML2pRbjVteDd3QUEvYWF2aFJFckpqYk9EbDV0TTJMZVh0dzhmZXpLbzNxR3Bzb2pmM3gwOGVYbHZRQUFiLytCZmFldFpsV1dTTVFpZFVsSlVjK0NYbHphaFVra0ZvNmVDb0ZtSlRrcEZ6ZFBWK2dQRjA1Qld1eWVXUUZBS1FJWHB2emtKa1hzbnVHdmNNalZ0L09RMy81dTRJdjEvWkJLcFkvUC9JVkpKRjZkK2pkQWtJS0NJL1QxcXl6T3ViVnZDWjFoTW5ibE1kblIwMnZHU2tUQ2hsV1QvQmE4dTMyc0pEc1pUeUFNbkwxSjNROFNma09tWjhhOUs4bE92cjEvNllTMXB4bG0xdkpIdjlHeXdUQXNNL1l0RkdxVkRkM3FESDlUb0xhbTZ1YSt4VVVaOFhSRDB6RXJEdXNhR0xYdE0xYkU1NzY1Y2ZqNjdnVWRCazd4SHpZTFJrSkp4S0x3QitmZjN6MGxGZ3AwRFl5SC9QYTNuV2RyZGNOaUVvbm1YNTVrNTdLcnlxQ0pWY3R1dzFXdXF4OS8yWERaMWRueFlZMGZSMHQzdHY4Z1A4cUhBZ0tCUUNBUURRYVB4K053T0JnVUFhUlNGQ3BWTDNpMTdGVmoyMXM1dUUxZGVVQ3p3MUhjK3lkRjJhbFdqdTdLaDFoVjVVZldUdXMxZW81dmx3RmFYamNsSmpReDRqVUF3TnJSdzZmakZ4K0hFYlBYdkh0d1NTSVdYOXE3d3JmemdQcCtFOFV3TFBUaGxhQkQ2MHZ6TTZFYU5YanFzajZCODFSdTR4a21GaHZPaHV6NFkzQlNSRWh5MU52Vlk5dXZQUEpRNVEwQ0FFNXQrYTJXVlUwZ0V1ZHNPaVUvcTY1RHAxSnBlbmF1M3RaT25wV2xCY3RIdEFRQTlCbjdXK3N1QTJHSGF3Zlc4cmtjaG9tRnZic1BiT2sxZXZhalN3YzROVlZKRWE5bHlpQkNNMUpNQWdVbWUzdjd2WHYzRW9sRXd0ZVFTQ1E4SGs4Z0VPQWgrUTRLUTJWbFpjMmZQNys2dWxxNWZjK2VQVWVPSFBIMDlQVHk4dkx5OHZMMjl2Nk95WDB3MXUvNWhaMXhyMjhEQUZyM0d0TmovQklOKzhBUDk4N0E2bEd5Rm5aVm1WZ2tVT2dHOTBWY2RuVjFhYjdDSWFxdWdhekd1VHdTc1ZpNUVTTEZNQTFISWViMjd0YXVQbVoyYnAyR3p2aTN4VzNnN0UxM0Q2OFNDWGdjWnVXTlBRdEtzcFBKVkpxUXozMXk5bThDa2VUdFA0QkVwZ3lidnl2NDBKOXBrYTgrUGp6Zlkvd1MrVEg1WE03ajAxdFN3cDhCQUh5NkRPazdiVTFGWWRhMUhiOWhFa25naXNNS0dVOGlBZi81eFoxeHIrOEFBQnk4MncvOWZidUNDay9Sb1RlaENiR3BiZFBrVzZtRFdaWi9mb05pWEkrWm5WdmZhYXNiTTJ6MDg2Q2lqSGdTaGRwcDZFd3ROODlFTWxYZWJFamYrSE91RTdUcUo1SXBYMVdIL0d6N3FLMzdPS1FrSitYWitSM3Fqa0xQc3Z5VUtIWHVhUUFBT3cvZkxxTi9WMmhNZVBjQU91SjNHRGpWMGttdEJSaUJTQnJ5MjdaejZ5ZHltQlZYdHMwWnQrcTRnY21YRDRSdnRHenlVNks0ckdvaW1UTGo3K3RFT2VFNCtjUFRGNWQySytjWXdrTnViYm9yLzNjcEVZc3ViNTFaV1pURE1MTUpYSEZZbHY3bU4yUTYzZERzeVptL3d1NmVUbzE0MFdYVTcxdzJNK3p1S2VpTzc5YW1XOTlwYXpTTFgyZlhUZERSWS9TZXRFSmRBVkFJSnBIY1BieUt4Mll5ekd5NkJTNVEyZWRuV1RhRzVyWUQ1Mnl1MXpSazVLZEV2NzZtV0NZRklRTnBVZ2dFQW9INDZjSGo4WGc4WGlLUlNERk1DcVJJa2FvWDF3OXZLTXhLTHN4S2p2L3dZdlJ2Ry90UFdLQnUweXNSaXkvdVdiNzhRTEJDZTBMNHl3Ti9UcWd1TDA3NCtHcmoyUkFuTDdXL3JNckFNT3o4anNYdzhjaDU2K1VqV1N6c1hMb1BuLzRzNkZoUmR1cVRxNGY2VDFEOUxWYVppdUs4dC9jdnZieDE2bDgxeW16UWxHVjlBdWZKU3VOQit5Y0JyNWJQNWNqKzhXclpBUU1uNUtYRmMycXFTZ3V5MWs3czlPZmhCNjQraXR1TVY3ZlBoRCsvQlFBWVBtdTFVN092VEhEMERVMTZqNWtESHhkbUpjTUhPcm9xTnZZeWhzOWFVNXliUG5IcExsc1gxWFllQ0VXa1VnejduQ0NwcDZmWHFsV3J1azdRUEppbWdFb2VqeGNkSFIwVEU2T3JxMnRrWk9UcDZkbTdkMjkvZi8rbUNwdmlzcG1IRjlZdDNVTERYYWtVay94Ylp5b3VKRGd1UlBHdnoyL0lkTC9CMHdBQVpma1pzT0tlUEhjTy9xbk9WZXJOOVVOdnZzNUdBUUFFakpncms0MWtWQlJtN1p5cWR1TjlkdDJFT3UrRlFDU05XcklmV2c3SjhHalh3OHI1THJPODhQeUdTYXpLRWxOYmw1R0w5NlZGdm5weGFmZjlZK3RZbFNVZEJrMGxFSWxEZnZzNzh1blZ0bjNHeVovTFpUUFBiNWpFTENzRU9GelhNZk9oWXd0RlJ4ZFBJSEtxeXkvOU5YUDBzZ095VEt2UzNOVGdRNnVxaW5NQUFMNDlSL1VZdjFSNTYyNW9iak5pMFo0NmIrUUhRU1RnRjJVbUtEVFdkOU91UUhGMk1vdzRFd240eDVkcEs1U1BYM1BTMWwzRkh5TU1GMVh3SVpKS01SaWdWNitKaVFTODB0eFVkVWZobUh3dVcwTWZmV1BGVW11NVNSRVBUMjZDRHVJSzF1Ykt3TFZ4ZGR2Y212S2lDeHVuakZ5eTM4TEJRLzVRdlc1SEcyRGRRK2NXL2dwaFdWQkpNYkpVMUlBKzNEdVRteFJoNWV3OWFPNFdCUjhsQXBIVVkveVMwRHNuaGkvWXJXdndsWDJZVCtkQmxrN043aDFaWFphWGZ2dWZaYkRSMk1xaHgvaWw4azVKS3VFd0s4cnkwZ0FBWkIxZHpUM2YzanFhbnhwREpGT0d6ZDlKb2RIRkltRk5lWkU2R2VzSFh6WkVNbFdiL0UyVmNKZ1ZEVHZ4UHdMU3BCQUlCQUx4MHlPTGc1QktNYUJ4dDRsUVp1eUNyUVFDOGQ2NTNYd3U1L3pPSldGUGd1WnVPV1BqNUtteWMrU3J1OUVoRDJUQlVDS2hJT2pRK3J0bmRrS3ZCejJHTVZlcDBwWktYdHc0a1JIL0VRQmc3K2JqMTNlTXd0RVJjOWFGM0QwdjVQT3Uvck9tWFkvaGRkYW5LOHhLMlRadlFHbEJscXdGaDhPWldUdUdQN3Z4OXQ0RkFaOHI0Tlh5ZWJVQ1hxM00rRWtkYkdibHB1bmRGKzIrN3R2NWk0bEdma2JpNmExL0FBQ2N2ZG9NbWJhaU9EZTlPQ2V0S0RldE9DZU56YXhZdk9lNnJDZXZsZzBmYVBicU1qQTJXM1gwa2VhWklPU1JBdW0vT3hPOGN0eFRmWkZwb0dLeFdDQVFRQk4wV1ZXK3oxZVVTdGxzTm9mRHljdkxlL0xrQ1kxRzY5ZXYzNEFCQTZ5dHJhbFVLb2xFb2xBYW1QaUd4eE9VZHpzS2lJVUNHTEFBQU5BMU1LYW9UNjJsL0xzbmZCOThVbDBmeCtZZGRRMitMTWlDdEJobVdhRzFxNCtoK1pjY3Q3SzgxTEs4ZE5VVEpoQlVtbUZ6bUJWQUtxWHBHK0lKS2pZVThLanNxYklQdWtRc2lucDJOZnpoQlNDVnVyUUtHRHh2SzVsS2E5dDNuQTdkNE9ISmpXOXVITTZNQyswL2M3MnhwYjJ5dlRSTmoySHIwWnJMcWg0OGI2dExxOCsxNGZTTkxjYXZQbkZweXd4V1pjblZiWE5ITE5wcjdkTDhmZkRKOEljWE1JbVlTS2IwR0wra1ZYZTFSYnRrWk1TK3kwdUtxTE9iTXY4M3B4Z3pPN2RwZjEyUlBlV3ltZi9NNjZIUTU4YnVCUnBVS25ONzk5NlRWOGllOG12WndRZFhTTVFpQW9sc2F1T3M3aXg1eXZMU29RZTJTbUExVlR6aEszRUJmdnhxWXpVb2o2MTdxNlduUXRVZGhjWkFycjVkdGZlVEtraUx1N1YvS1NZUkcxcllEWnUvVTE2Z3hEQk1aWTA1Vy9kV3crYnZ2UDNQTWc2ejR1TG1hVDBuTEZXMjBtK3FaY05sTTFNalhxcDhvV0JSQXZsQVNJaVpuV3RKVGtwUlpzTHAxV043VGx6V29zdFhPZTlPUG43S3BsRWlvU0Q3MC92NHQvY3FDclBsMjFtVkpiR3ZibktZRlhZZXZncUttRHc1aVIraE9xWXlvMVpHZXZTYnNIdG5BQUM5Si85cGJ1OVdrcDE4WTg5Q0FvazhhOGN0bGI3cFAvS3lRWHhUa0NhRlFDQVFpSjhlK1RncHBFblZGeEtaTW43eDlyWTloaDFlTTZVb096WDlVL2lLa2EwQzUvODFhTW9TbGYwUHJKeXc5Y3BIUzN2WHpJVEl3MnVtNUdja3dqbzRmUUxualYyd1ZSc1RkR1pGNlpYOXErRGo4WXUzSzl2OUdKbFpEWjJ4TXVqZ09qNlhjM0x6M0RwTnJDd2QzTVJpb1h5TFZDcE4veFN1K1N3Q2tVaWwwYWswT2xXSFR0WFZvOUxvRXJFb0pmcWRnTWZkT1gvSTdBMG51ZzZkQXI4bGIvdHRvSUJYQ3dBb3ljK1kxRjVQWHRoeTltNHJQMlpsNmVkQ1pnd1QxV1dlRUExRUtwWCtHeWZWZUUwS0loS0o3dCsvSHhjWEJ3Q29xS2hnc3ovcmlYQkJRbjFLcGxKeHVkeWJOMi9ldW5YTHdzTEN3Y0hCeE1Sa3hJZ1JucDZxcFZ2TlVIWDFadTI0cGU2b1ZDcE5DbnY4T2NzRGgydlhiMEtYVWIvVldmY3FQelVtSmZ3WkRvK1hxdkowN3pCd2luMnpMeFhsN3g1ZXpTd3JiTkYxbUUvbndiTEdrT3VIMUdsU2h1WjJNN2ZmVUc3ZlA3YzdqMU16WnZraGMzc1Y2YTd3cUxvSjV5WkZQTCs0cXp3L0EwOGdCb3lZMjM3QUpKa1c0TzAvUU0vSTdPNlJOWVhwY2FkWEIvb05udDY2ZDZDeTRWM3ZTU3M2REppc0VIQmhZR0k1YnZXSnkzL05aRldXWE44OVgxZmZDRXA3MXE0dEJzemFvTTVuU29IOGxPaVBqeTVxMDFPQkg4cTlXRG1RU2g3NUhiNUlLTGk1ZHhHenJCQUFZR2htTTJXVFZ2ZCtlT0VBbVd5cWpFakloM1ZJWlMyeWowMlZDdWIvall5WXQzY09yaEFMQlZSZC9kRkwvNUhQVk1Va2tuTWJKbGs0ZUxUck4xRTVrTWVsVmNDSVJYdHYvN05NSk9BOVB2MVhXdVNyM2xOV3lsTGhtbkRaZkFvSmhtSmZYbktVUWsvNG5pci91VG0xOEcvVFoxend3VCtMTWhNZW5keVVseFRSZDlvYWxYVTVxMHNMY3BNaU1tUGY1aVNHUXdzblBJSG8yYUYzcXg2ajJGVmxFWTh2bFdRbnBVVytTb3Q4QmRWd0MwZFBZMHNIUXd0N0F4TkxYUU5qT3NNRUJsdEJ1eXZONFZUNXFiSEJoLzRFVW1tTHJrUGhSNDJ4bFNPR1NUamxSZEV2YnNpS0c4anp3eTRiUFNOem55NURZSTVoYVc0YXJBT2dKYU9XL09QazA1RmhhdVhUWllqOHp3QUllWkFtaFVBZ0VJaWZIaUtSQ0xlUkdDYlduSldEVUlkYml3N2JnNkxQYmx2dzR1WkprVkFBdnhvcTROak10emduclpiRjNQSEhrTGJkaDl3OXN4TitYM1QwYkRWejNWR1g1dTIwdVJDR1lmK3NHQWNMNFhYcUY5alNYM1V4N0NIVGxvY0VueXZOejR4KzgrREoxY045QXVkcEdCT1B4M2NaUFBuMmlhMEd4dWJHRnJaRzV0WTB1Z0gwRjlmUjFhZnBHZEIwOVdsNkJyZU8vNVVTL2M3SzBYM1QrWGRVR3AyczZpdjdwYjEvQnAvYUxoR0x6KzFZN050NWdMNlJLWkZFbGxtcjFMS1lzcDQ2dW5vV2RpN3RlMzBWZGxGZW1BMEFvT2pRdEs5cGlOQUtxUlFUaStCN1RTTFZJZERVQ1lWQ0lSS0pFb2trTmpZMk5qWldaVGFmdkRJRkgwRFR1dUxpNHFLaUlod09GeDRlYm1kbjUrVHMyb1NmT2JsSmtTSFhEeFpseEFNQUdHWTIvV2VzMCtBeExFTWlGajg5dHcwQTROdHpkTlRUcTNYMi94eHhwc1VlNzEranFLYjhVSzBzeW5sMWRSOHN3bVZxNnpwb3ptYmxhdmYyemRyTytEdm8wYW5OYVpHdjN0NDg4dkhSaGRhOXhyVHBNMDdlNElaRW9hck1BR0tZV25VY1BPM0ptYTBTa1pCVldVSWtVN3VNK3ExMTcwQ1Y4Uzhha0kvQXFwTXphOGZMbDZML0VaaTc5NzRPM1FBKzVuRnFqaXdhU05NM25MUDdMbXpCNFQ2L0doS3grTTZCRmZtcE1VMTdkYkZRQUFBZ2tiOTh4a3IrRGFxcWw3ancrdG9CRGRsVkFBQm9BVjZRRml0ZjNVd2xmYWV0THM1S3ZIdDRGU2FSNk9neHhpdy9wSkRtRnYvMlhtbE9TbWxPaXFXVHQ4cWw1ZVRUY2VLNk16ZjJMR1JWbG1RbmZLZ295SlRYcENDTlhEWWlBZi9qb3dzQUFJREQxZFpVbHVXbHkvNDZXSldsekxJQ2RlbGpCaWFXNDllY2VuMXRmOFRqeTRudkg1WG1wUTJidjlQWTBwN0xxaTdOVFMzTFN5dkpTYzVMaWE2VlpaRGhjRGJ1clR6YjkvSm8xMHVXMCtmbDE3YzRLeWs1L0duS3grZXNpdUxhbXNyTTJIZXc4Z0NrWGI4SjNjY3Rrb2pGV1ovQ1lIYWh1bHNyeTgrNHNXZWhXQ2l3ZHZYcE9mRnpEUkFTaGRxdS82VFhWL2UvRHo3cDAza3dSU252NzhkY05nWW1scVkyenYxbnJJTXRPQnhPT2VwVEdRR3Y5dCtmU0tWUVNaU05nRkFHYVZJSUJBS0IrT2toazhrd2RFSWlFbUNZcEdtQ0tQNTdVSFJvc3plZWFPSGZOK3hKME5BWkt3RUFXVW5SWVUrQ3hpMzhYRURLek5xeDMvajVoMWRQZ2Y1VEFBQWR1djZZM3pmMUhmdTc5bkgxTjQ5dVNnaC9DUURRMVRlY3ZHS2Z1bTRrTW1YNjZvTmI1L1FEQUp6ZnNkaXRSVWRIVDAwV1FpUG1yQjA1ZDUyc2RoSlVFQlQ2UEFzNkNnQWdFSWp5eGZVVWlnZU5YN1NOVEtFK3VMQnY5ZkVuK2thZnN4SmN2TnRsSlVYWnVIalpPSGxhT1hvcEdheFVBQUFnQUVsRVFWUllPM2xhT2JnYm1TbnVSZ0FBZWVrSkFBQkxlemN0WHcyRWxraWxtRVFrZ1B1QkJpZk55YkMydGc0TURJUnFGS1M2dWpvaElZSEg0Mm1jZzFSVzFJOUlKUEo0dk9ycTZ0cmEyaWJScEhLVEl0L2RQcGFmRWcwQUFEaWNiNDlSL3NObnkrdWg4aEJKRlBsRm01c1VVWjZmWWUzcTB6eGdrRGFhRk56NHFTczBKZy8wOEdvcXphMDRLK25qbzR1cEVjOHhpWVJFb1pwWU80dEZnb2NuTjJvNGhVS2prNm02N0tyUzk4R25QdHcvWjkrc3JYdmJIbTZ0dTZxMGVaYUlSYWtSTDhNZm5pL05TWUdiMkpiZGh2c05tVTVucUMybXFRRUNpYXpOemhPaS9HbnpUZEY4T2ZpdWthazAyZnpGbnkzSkZQZlNFckhvM3RHMW1iRnZjWGc4RkRReERHdVMwbUJjZGpWOCs3N002bDl4Z1ZBZmNhRTRLekZYaTRRNExxdXF6ckpvQWw2dGpWdExJd3Q3QVk4VHVPS0lndW9rRXZEZjNqb0tRK3BhZEIycWJoQXpPOWVwV3k0L09MN0Iwc2xMcGZiVXlHVVQ5VHlJeTZxbTZ1cjdkQjc4OGRIRnRNaVhNazBLM3FDZGg2KzZxRWtDa2Roai9CSlRXN2NuWi82cUtNaTh2SFhXM0QzM3d1NmRqbmg4V2RhSHBtL2s0TlhPd2J1OWs0OGZuV0VTY3YzUXlUOUh0dXcyWEdibWJlblV6TktwV2ZleEM4dnlNL0pUb3ZPU0k0c3lFOWhWcFFBQXVxR3AvL0RaQUlDOGxDZ0JsMDJpNktoVHpKbmxSVUU3ZnhkdzJlYjI3cU9XL0NOZjM3TjF6OUhoRDg3eDJNeUlSeGZoYVBMOG1NdEdvY1hNem5YUk1VWG5QbmtxaTNORGdnN0FXRFBQRHIwdEhCb1NUdnRmQTJsU0NBUUNnZmpwb1ZBbzhEZHdpVWdnUy9CQk5Jd092VVk0TldzZGZHcjcyL3NYQ3pLVEFBQTlSbjZ4Z08wNlpISkJSdUxkTXp2aDkrbDVXODYwNzZsb3E2R0I5NCtEYmh6OVhMWm03cVpUREJOTnJqb3QvZnYyR0RuenhZMFRJcUZnNS95aFd5NkZxWlNCSVBMZmVpTmYzN3V3YStrZjJ5NjZmSjFZcDB4bFNjR202ZDBEQmswY05tT2x6RlZrMUx3TlBVZk5OalQ5VWx4cDZmN2IycFQvd3pBc0pmb3REQnlyc3pPWFhVT2lVT1duamRDQVZJcUpoVHdZSjZXam82S0VZbjBKREF3TURBeVVQWTJLaWxxelpvMjhKaVd2Tk1tMmpqZ2N6dExTMHR2YnUxbXpabDVlWHMyYU5VdE9TWHY4Nm0yRHB5RVJpMU0rUG90NGZMa2tPK2xMcTFRYS9Ud28rbm1RdXJOR0x6c2dieEJqNjk2S3BtL1VmOFo2NVJKN2tFZW5Oc3Y3aTllVUZ3SUFYbDdaRjNybml3VlZiVTJsOG9td2JyMzJlMngxbE9XbFB6MjNyU0F0RmdBQWNEaHYvNEZkUnYyV0Z2VktRMkVzQ04zUWRQYXVPekV2YjRiZFBRMDNrTm54WVpWRldRbzErQ3FMYytQZjNQMzBKcGpMK2x4TDBjYTlWY0R3T1FhbVZtS1JrRmxlcEhKd0hBNXZvRDdIOXU3aFZiSmdvam9ScXdvcy9SYkF5RFdjeHBndm1ESkpKTlh4MlNMa2MyL3VXNUtiK0JFQTBIZnFhb2FaVGRUVHExWEZPWHRtYWh2bW93RVlqME5uZkRFYndyNEV2TlRqWjZPUlMvWTMxZi9wc0VUZ21PV0hNRXdpWHpzUEV2N3dBcWU2SEU4ZzlwbTZTclBrcDBNM0dMbDRyem9sdXBITEppM2lCUUNnWGYrSmpzMDdmbngwTVRuOHFVeTRpWDk3RHdEZzNMS09kOGVuOHlBakM3dGIrNWYybXJpY1NDTDdENXRkbHBkdWJPVm80ZGpNMnFXNWdoTEhMQ3ZnY1dvb3FpcHltTm02bU5tNnRPNDFHZ0FnNEhMSzh0TmxLaWNzZHVuYzBsK2xPbGFXbnhHMDgzZE9kYm14bGNPWTVZZW9YNmZ6a3lqVWR2MG1oZ1FkaUhoeXVXM2Y4UXBPZVQvbXN0RytjMjFOVmVpZDQ3R3ZibUVTaWJXclQvZHhpeHZzaWY1ZkEybFNDQVFDZ2ZqcG9WS3BNRTVLTEVTYVZNT3BMaThPZTNMOS9lT3JhYkZmZmpra0VFa1ZSYm55M2NZdjNzN25jcDVlT3lLVlN2Y3NIalY0eXRLUmM5ZkwxN1pUUjJ6b2s0TXJKMEsvbTBGVGxyVHJXWGRwcDhuTDl5U0V2eXpOejZ3b3p2dDdiditOWjBOb2VnYWFUM2w5NSt5eERUTWxZdkg2U1FIYmdxSTBGN2JidHl5d09EYzk2T0M2cU5mMy90aDIwY3JoYzN5VHZDQUZmMzlXTndLYldVa2lVNmswWFFCQXdvY1hNTG5QdzdmdVRWMTgrSXZqRzJkMzZoYzRiT1lxaGNzaGxKRmlHTnkvRVFpRXhzZEoxWEV0VldvVWlVUUtDQWpvMTYrZnE2dXJvYUdocnE1dUkwTmptR1dGOFcvdnhiMitMYXZIWk9mWlJqbVpSWUc4bEdnQmw2M1FTS0pReDY4NWFXeHByNXl1UXFKUWlXU3FRc2tuK0VweVdWVXlCVWQrN3llUHJEUzdodGdac1ZCUVoyUU53OHlHeTJiaThIalA5cjM5aGt3M3NYWUNBTFR1TmFaMXI2L3FHM0RaVEpYbDU5djJHZHVxKzRqVWlCZXhyMjV4V1ZXZFIvNEcyNW5sUldtUnI1TENIcFZrSnl1Y1VwQWFjK1Z2eFNnTUJYVG9CZ3VPdkZSMzFMNVpXNGFwV285bkJSTGZQeFJ3T1ZwMmJnendiYW9zeXBZdmQvaHZpaVdBOFQ0U2tSRGdjTVM2OU83M3dhZWdJTlZqd3RJV1hZZm1Ka1hDQldQaDJFeWJtUlJseE1NcWFTcGhsaGNDQVBTTXpPUW1LV3FBSzFDVHEvYnlVNUxCTEMvNmNQOE16RTB6czNYUlpoeDFmLzZOWERZRFptMjh2bnRCbTk2QlpDck55Tksrc2lnbk55bkN2bG5ieXVMY2dyUllJcG5pNWRldnptRnQzRnJNMm5rYldyQlJhUFN4SzQrS0JIeVlqODlsTStWN1FoTXhtaDVEb1YzaFRuWG9CckxxaWhLeEtDM3lKUURBbzEwdjVjNzVxVEUzOWl3VWNEa0dwbGFCSzQ2b2pHZjA3VEh5ZmZCSkFaY1QrZlNxUXBYUEgzYlphTVBIUjVmZTNqd2lFdkFZWnRaZFJ2L2gyVjdGNjROUUI5S2tFQWdFQXZIVEE5MWhBQUFTRVY5REpTQ0VTcGdWSmVIUGI0VTlDVXFPZWlzelNNYmhjQjZ0QS96N2ordllaeFQ5NndMU09CeHV4dHJEQnNibU40NXNsR0pZOE9rZHI0UFBEWnU1cXVlb1dTb2RtaUJ4NzUvdVhqZ2NwcEEwNzlCajNNSnQyc3lOU3FNdjJYdGp6UVEvSVorWG14cTNjVnEzbFVjZWFZaXVDanEwL3NhUlRWQkttNzdtc0daQkNnQ3dZTWZsUFl0SFpjUi96RXlJV0RIS2QvS0t2VDFIMWxFWEhNT3dnc3lrdExpd3ROajNhWEZoUmRtcHUrOGt3QXZkTzdjYi9wemJLcUMvNWtFQUFId3VoMTFkOGZqeVFmOEI0NUVtVlNkU0tTWVI4dUh5bzFMcjhjTjFBNUR0TnFsVXFxNnVycE9UVS8vKy9YdjM3dDFVMTgzNkZQYmgvaG1aZ1RGVlY1OWZ5d0lBakZsK3FNNXd2UE1iSnF2MHJqYTJ0RmZaUDNERllZVVdxVlM2ZTRhL1dNaWZ1K2UrZkczNGtPdUh3dTZlVnVnTUkyNEtVbU0weE01YzJEUlY4NXdCQUdTcXp2QUZ1d2hFSW5Ud3FTNHQwRE15azA4ZTVIRllwMWFPSWxGcHMzZmVWamkzT0NzcEkrWk51MzRUdlB6NmVmbjFrNGhGQkNJcE5mTFZ1MXRIeS9NejVIdmlDUVJMSis4Nkp3TzFObGpKWGdNdHVnNXpiOU5ObTlFQUFEbUo0ZjhmVFlyUFpjTmNQSVZ5YVRKZzloT2RZVktuWnRxdS84VDR0L2M2ai9wTnZreWJnWW5WK05VbnRKbUpaby96aW9KTWhRcHgybWVNS3BNZC95SG01YzBHbkFnQXNIRHc4QnN5WFhPZkZ4ZDNpWVVDQTFPclRrTy8rdnhQanc1SmVQZGc4THl0MnNUSlFocTViSXl0SEtac3VnakRrVnAwR2ZycTZ2Nkl4NWZzbTdVTnUzc0t5a0JVTGFxSXdQODY1WitHUHpqMzd2WnhkWjBmbnRDVVAydGdhalYzenozWjAvVG9FQjZuaGtLak83Zm9wTkF6TGVwMS9OdDdFcEhReU5KaDlMSURLdVUvS0pQNWRCNGM5ZXhhNUpQTGJmdU9rdy9EL0xtV2pRS2ZRdTZJQkx3MmZjWjFDNXhmWjFVS2hBSklrMElnRUFqRVQ0OHNUa29pNUtNNEtTMHBLOHo1K09MMngrZTNVbVBmeTlmcWN2Qm82VDlnWEtkK1k0MHRiRFNjUG1yZWVtZXZOb2ZYVG1WVmxkZFVscDdkdHVER2tZMEJBOGQzR1RMRnFabXZRdWRYdDg4YzN6Z0wvcGp2N05WR3kxUTQyWHptYkR6NXo0cnhBSURzNUppMUUvd1c3UTV5OGxLMHNSRHllVWZXVGd0OWRCVUFRTk16V0xMM1p2TU9pc1hSbFRHeHROdDAvdTI1SFl1ZlhEa2s0TlVlM3pBclB1elo3QTBuRktLeEtvcnpNaElpTXVHL3hFZ2VoeVYvVkVkWEg2WWx4b1UrQVFCMDdEMUtjMDRpaE0zOG5DcWxJU0VSSVVPS1lTSWhGOFpKTlVudW5rcmdOcDVLcGJxN3U4UHN2T2JObTF0Yld6ZXRXeEJOajFHUUZvc25FSjFiZFBJT0dHVG4wWHIvWEcwM3NRMGc3dldkc0h0bkJzM2RBck5JbUdVRllpR2ZxcXV2KzdYVzNLTExVQWV2OWdyVjMyR0FGWVZHMTZHckNGOWlsaGNDcVZUUHlGemxCZ3dlbFQwMXNmNjh6NHg2ZHUzRnBkMyt3K2Y0RFo0bU82cEQxOWZSTXl6UFR5L0pTYkZ3OEpBZkovVE84WXlZdDBXWkNXT1dINFJ5TXdEQXlzbXJwcUlZNWkxNnRPOXRhRzRidFBOM2lnNTk0anBGV1UwbHBibXBaOWFNMDl3bk1mUUJOSnZYQnZtSXMyOEtqMTBOQUdqV3NlK2dPWnUvWEozTi9HZmU1NCs3UW1pUXIwV29EazJQTWYzdklKV0JhWTFFSk9DWEYyUUNBRXh0dnNRY3dZQ1hodTNWcThzS1lHeE9neWFqeVNRT0FKRHk4VVY2ZEFnQW9NK1VWZklWMy9oY3pxTlRXN2lzcXRmWDlpdmtpbXFnOGN0R3BqcTE2RG9zTlBoa1JzemI2QmMzRWtJZkFnRGE5cTFqMGFxRGJtaHE0YWpvYWlUa2M2dUtjL0VFZ3BtZGFnTkVBWmRUWFpwUHBYMmxnbG03dHVnMGRLWlVpaW5YOVl0OWVSUEdldzVmc0V1bGRvWmhHTFJaYU5OblhNekxHMDR0T29sRlFwa205Y011bThyaTNHdmJOVlZaZ2NCUHk2U3dSNW92NnQ2MnUvYkw2YjhEMHFRUUNBUUM4ZE9qcTZzTFMzRUplV3lKV1BpOXAvTnpjTy9zcmlkWERzbWVtdGs0K3ZjZjV6OXd2STJUQ2ovT2Z5MXl2OEszeTRCOTkxSXU3RnI2T3ZpY0ZNTTROVldQTGgxNGRPbUFrYmwxQzcvZVl4Zjh6VEF4RjR1RVYvYXZ1bmQyTnp6Rnhyblp5aU1QZGJUN3BWZUcvNEJ4VldWRkYzY3ZBd0NVRm1TdEh0OXh4SnkxZ3lZdmtTVU1saFZrNzFvNFBDY2xGZ0JnYXUydzh2QURHMmV0MGsvZ0Q3RFRWeC8wOFBVL3RuNG1uOHNKZTNJOU16Rnk0YTVyTWkrcXZVdEdoejI1cm5BV2lVeHhhZDdPdlZVbjkxYWRERTB0TXhNaVQyeWFEWCtkSHI5NHUrSTF2cTdnQm1HV0Y4T3NRRU9seWswSVpUQk1MT1N5b1NabFlGQkgvbWFEc2JXMTdkKy92NStmbjRXRmhiNitQcG5ja0IvbjY4VEMwWFBNOGtPbU5pNHdzVVdXK1Bic3ZOTEtVUUxtdHRRTERyT0NXVlp3NThDS3lSc3YwQm5HT1lrZkFRRFdyajRLM1JobTFncUNGQlN3QUFEdCswOVNHVEt3ZjI1M0hxZG01T0s5eXNYcFpVZVYyKzJidFpWS3BlK0RUM2wzR3FCdi9FVzlkVy9idlR3L1BTWDhtYndtVlpLVGtoSHpGdUJ3WFViOUpqK0lucEZaNElyRGVvWm1NQlpEYzQydGhnRXRpcHNLcVZRS3E1UnFMOGVyQkNweEJpWmZmV2hRZGZYbjdYc0lZMG55VTZKZ2tTOXRSbE1XcERCTW9wRHBxUTVZdlZFbFJabnhtRVJNMHpjeU5QL3l3d1kwTzJ0TS9Fakxic083ajFzRUg2ZDhmUEh3eEFiNWxyU28xL2VQcnZYcE1xVG5oS1d3SlM4NTZzYWVoWnJIcksycGVuSjJLd0NnVForeFRqNGQ1UTlSYWZUK005YmQyTE13NHZGbFczZGZOKzJpbjVwdzJWQjE5ZHIyR1JkNjU4VFRzMzhEQUx6OCttbjV0aXJUc3R2d2x0MFVuUi9EN3AwSkNUcG82OUY2N0o5SFZKNlY4dkg1blFNcnFGKzdUZWtabWdhTW1DUGZ3bUZXY0pqbDhISHpnRUY5cDYxUnQ4aVBMaG5jckVPZjlnTW1HNXJiek40VnJPRHE5Y011RzRsWXBDRWtVSUU2NWVuL20zNzljNEUwS1FRQ2dVRDg5SkRKWkgxOS9hS2lJaWttRVhDWWVpYWFBbndRa041ajVqNjVja2lQWWR5eHoyai9nZU05V2luRzRjc295YytzS000REFORG9pazZvZEFPanVadFBENWkwK1ByaERSRXY3OEJOVjFWcFlWVnBJY1BFdkNBejZaOFY0NkZVQkFCd2JkRmg1ZUVIQ3BtQVdqSjQ2bElobnh0MGFEMzhnaGgwY04zVHE0ZDMzSWhobUZoOGZINzd5THJwdGF4cUFJQm5tODZMZDE4M01GYWRNbEJlbEFzQUlGTlVSTmwwNmhkbzYrSzljLzdRMHZ6TXNvTHNkUlA5SnkzYjNYZmM3d0FBMXhZZG9TWkZvbERkV25UMGF0ZXRXWnN1cmo3dFpZNFZzZThlNzE4K0ZqcEpUVjZ4MThUU1RtRndDcFhHQnFDcXRFQys4Yk9DWnVYUXlEM3Fmd1ErcTBvcUVRTUFEQXdNaU4vZ0ZYTndjRGg2OUtpOXZlb011Q2JIdnBrSzkvM1lWN2UreGJYOGhrd3Z6UGlVRlJkNmNmTzBNY3NQZlFvSjFzWXBHUUtUNHhqbXRrMDRIeE5ycHhaZGg4Vyt2UG5teHFHQnN6ZkoybDFhQnJ5N2RTd2o1azNYTVgvSUdrUHZuSUFHTk1wUkhsYk9XcVhwTlpqQjg3WXFGRmJMVDQyNXZtdStTNnVBd2ZPMktuUStzM1o4ZFVtZWh0R2luMTkvZG40N21VcWJmL2hGd3hLUklCV0ZXVkJBbEcvRTQvRXlkUStXRzdOMmE5bXc4YXVLY3cvKzBhZkIwNFBBc0NQN1ptM2tHNFY4SGl4TDErQmg4UVNpTEtZR3ZvWXFXdkFFV1V1ZDE1SktwWTlPYmVheG1hYTJMbDNIekZmdTROSXFvR1gzRWJFdmJ6NDRzZEhDMFZQZldLMGp2b3ltWFRZZEJrNzU5Q2FZWFZXR3crTURSdFlkcXFNOWZDNEgxdVBUWUZBRjFSTUtUZE52U0ludkh6MDd2d05tSDdjZk1LbGI0QUoxUFhrY0ZxdWkrTVA5czc0OVIrblE5WlZ0NW4vWVpXTmk3YlQ0Uk4yRkxNNnVtMWhWbkRQMGorM3lCU2hVenFlaHQvSXJnMTRVQkFLQlFQd0tXRmhZcEtTa0FBQnFxMHBNSEw3dFh1WFh3TmJGYThQWkVMY1dIWW1rcjM2QnpNOUlQTDlqc1lHeHVhNitJWlZHNTdLWllVK3ZRN0hKMGtIMWo3UjJydDVMOXQ0b0w4cDlmdjFZNktPcmJHYmw3STBub1ZnakU2UmFkeG00Y05jMWJhelExVEZ5N2pwRE02dVRtK2ZDSE1DZW8yWXhUQ3pPYmx2NDhPSisyS0hmK1BtVGx1MldTVHp2SGx6T1RJdzBNRExUMVRmRUV3aXBNYUZ3TWhaMnFpMXM3Vnk5Lzc0YXNYOVpZTno3cDJLUjhQVFdQMnljbTNtMzc5NjIyeEJXVlZuekRqMDlmUDBWbkZOWjFSWFhEcXg5Rm5RVVBnMmN2NlhIaUJuS0kxczdlVllVNTBXRjNIOTQ4UjhyQnpkTUlrbU9mdnNwN0JuVTZScjhndnluNEZSK0xwMW1iYTJ0ZjNDOU1EWTJOalkyL2hZamE4K2lZeUdhNjZrQkFDNXZuZjFWaFQ0dHdPRnd3LzdZY2Z2QThxeTQwRk9yeG9pRmZBcU43dFd4YjUwbjFsUVV3K2dBTFYyZnRjZC8yS3o0dC9jU1FoOTJHRGhWbHROblp1OU9vZEVyQ3JOcUtvcmhmalV2SlRvOTZyV09IaU5nUkZQdXh1dWUzdkRaSFFkTkpWRjBGUFJpV01rT2g4TXJGeUtjc3VtaWZBYTBNckRtb0hOTC84WUlVckRJUFFCQW5RMTVka0o0VlhFdW5rQjAxcmdyMWdDWlNyUDFVRXkrVmtsdVVnVDArbEVBazBoZ1hUYVhWbDNrMi84TmVQa21zWWNOSSt6dTZZeVlOd1FTZWREY3Y5UzlMOTNITHNwSitNQXNLd3crdEdyODZoTWFxcjk5aTJWVGxwOE9oU0VwaGtVOXZkcGovT0o2M3FKYW5welp5bVZWTWN4c3ZQelV1aDlDYnpLVlB1VUFBSFoxK2ROejI5S2pYc3RhVkVydE1saVZ4YkNNblo2Uml0ejJIM25aNFBFcTNqdVYzZURiM2ZoQ3BmOUJrQ2FGUUNBUWlGOEJjL1BQMzNLNFRHMURyQkhOMm5SV2JqUTB0WXA3LzFTNVhWZmZzTnRRVFdiR3BsYjJZeGRzSGJ0Z0s3T2loR0ZpQVFBWU9IbHhkbkwwdTRkWFJ2KzJjZmlzMVkwMzVla3hZb2ExaytlaFZaT3RIVDFHemRzQUE2TWVYVDVBSWxObXJUL2VlZEFFK2M2MWJPYUQ4M3VWQitrNVdtMDFMcnFCNGNvakR5L3RYWEh2N083UnYyL3lidDhkQUdCdTZ6UnU0ZC9Lblc4YzJSUjhlb2VBVnd0VCtTWXQzOU1uVVBYT3VlZW9XWEdoVDhRaTRkbHRYLzJHak1QaHVnMmJwdklVaEFLMS8ycFNGaFoxaHlyOHBCREoxRHFENXZCMWlWWXFJVkdvdytidlBMMDZFQVpsMEJrbXhkbEpEbDd0TkorVjh2RTV6SktEWmZLYUVEckRwRVdYSWRIUHI0ZmRPeTN6UmNMajhVNCtmbHcyRTdvK1l4ajI0dUl1QUVDM3dBVTZTaEdhVFE2WHpYeDVXY1hIaFR5MU5aVXduZkQrc2ZXYWV6bzI3NkFRZmxLWUhnY0FjR3ZkS09Nd0hvZFZuSlZJb2VtWjJqaXI3UERoM2hrQWdGdnJycFN2TGE2MVI5L1lZdFNTL2RyMFZPZHhuaHorak1Pc0lKS3BicTI3eXJmRFVCb3k5YXN3VlQ2WGZYejVWemxsS25XdWIwRlMySk0zTjQvQUJhWkJkU1ZUZGZwT1czdDEyNXpDOUxpd2UyY1U2c1I5MDJYRExDdTh2WCtwUkN3eXRMQ3JMczJQZUh5cHRxYXk5NVNWMUlhK3VSQU13NTVmMkpIODRRbkE0UWJNMnFEaE13ZktZWFNHaVVLN1NNQVBmM2ordy8xenNJS25lOXNlVlNXNTVma1pJbzN2WFVsT0NnREF6TTVWNVRlQm4yWFpJTDRSU0pOQ0lCQUl4SytBYktmS0xpK29xeTlDRTNRRFEyTUwyNnJTQXBuL2taNmhpV3Z6OXVNV2JWT1hFNmNBRktRZ3N6ZWU3RFZtcm9iRXdQcmkwYXJUenB0eEdDYUIzMnZiOXh3K2QvTnBCL2NXRGg2S3VTcldUcDU0QWdGR2VBRUFLRG8wYXlmUDRiUFdlTFh0cW1yZ3orQUpoSWxMZDdYdk5kS3RyZ2dtQ3pzWEtFalp1L25NM1hKRzJkbGRSdnVldzJldFAzYjN6TTZ5d213NEh5S0piR252T216V2F1OTIzOURjK2xlQ1ZaWUxIMWhhb2hxRjlTWTdJVHdrNkVCMVNSNmVRS1RwTVNxTGNxNXVtMnRxNitMWnZyZExxODVtZHE3S3AyQVk5aW5rRGdEQXVZVi93eTRLellrQlVLMUVkeGc0aFVBa2R4ejhsU1k3NUxjdjR1K25rT0RTM0ZSclY1L21BWU1hTm9GNkllUnpFOTdkMTZZbnU2cTB6cDVVWFQxNWNZRlZXY3FxTE1FVGlFNUtwY3JxUlhMNFV5bUdPYmZvcEhKWG4vVXBEQ2J1dGU0ZDJKaXJhSW5LOXhlVFNEN2NQd01BOE9rOFNNRURHOGIzMGZTK0NycVJZbGhWY2U3L1liYnljRm5WYjI0ZWdZYmNKQXExdWlUdjBha3RZcEZBSk9DTGhYeVJrQzhTOEVVQ25raklGd2w0WWlGZkpPRERFMFB2SEhkczN0SEsrVXM1MTIrM2JGaVZwVmUyemVFd0t3d3Q3Q2F1TzVPYitQSGUwYlZKWVk5emt5TTdESmpjUEdBUU5CSHZPSGlhU01BMzFEcTdsbFZaK3VENGVyaE8razFiWSt2ZVNrTm5HSlRITVB2S0RDRTcvc09ERXhzNDFlVUFBRjBENDk2VC8zUnYyejM0ME1yeS9JemtzTWN1TFFOVWlsenM2dktJeDVjQUFQYWViWlNQL2hUTHBrNDBPS3doNmdScFVnZ0VBb0g0RmJDenM4UGo4UmlHY1NvS3hFSStrZnh0cThYLzJoeDVuZ2UvSm1LWUJBQ2NRbkpmdlNCVHFFMG9TRUdvTkYzNXAxMkhURmJaemJ0ZHQ2dHhZbWd0akdFU2hiUTd6ZFFwU0VIbjlZTE1KRE1icDY1RHA5UVp2ZEp6MUt5ZW8yWnBQd0dFUEdJaG4xMmVCME5wSEJ3Y3Z2ZDB2aFdYdHRSZGVoeldwZElTSG9lVjh2RlozT3ZiSmRuSkFBQVRHK2NCTXplWTJyckV2YjRUL3VCY2VYNUdlWDdHbXh1SGFmcUc1dlllNXZidVJwYjJkSWFKcm9HSnFhMUxVdGpqeXFJY0FFQ3JIcU8wdTFZTmgxbEJwdXJDUDdTVWlCZlF1MTNtb3AyVCtESHNybUpSdk9DRGY2b2JzQ1FuR2Q3QzFXMXo1ZHNOVEN6N3oxUWRiOEtyWlIyY1gzZE9JZ0FBazRnVldoaW1Wc3ZPaEdzK0t6ODErdXEydVM2dE9nK2J2MU56VDRVY1RKaTQ1K0RkbnFLanEvNmtPcENJeFhCWDM3enpZT1dqN09yeWUwZlhRQXNrelVKRHcrQnhhcVJTS1VXSFRpQVNNWWtrTmVJRkRQL1JNelNWN3hiMTdGcDVmZ2FlUUdqYmR3S3pyTEFvTThISXdvNnFxMSthbHhiejhpWTArSmZ2cjBNM21MdjNLNldtTkRmMTBwWVpzbHNXOERpeUltaGlrWURMWnNKRDhQY0ErUmE0M3NRaTRaY1dYaTE4cjJFTGdVaUNyNytBVnd0ZDFXRElUOVN6YXhwdUhJZkhVMmgwTXBVbTRIS0VmTzc5WSt1bS9YVkZsdWozalpaTldYN0c5VjN6MlZXbE9ucU0wVXNQMFBRWW5oMTZHNXJiUGppeG9Udy80OFdsM1MrdjdMVjBiR1ppNDh3d3M5RXpNaXZOVFdXV0ZSS0lKRHlCZ01QaHBaaEVMQkpLeEVJakMzdVo5UmlQVXhQNTVNckhSeGRFQWo2UlRPazNmYTFNLzVLSXhSV0ZtVlJkQTZxdUhvbWlnOGZqQlZ4T3hKUExVSk5TeU1nenRYWEY0d2w0QXJGTjcwQy9vVE5oMEpaenk0RGtEMDlUUGo1UGozbEQwVkVNNDVKS01SNmJDUUFnVVhSYUtGbXQveXpMUmdFK2wxTlpsRTNSb1ZOb2RJcU9ibmxCWm5WcEFRQkE1eHNVc3Z3dmdEUXBCQUtCUVB3SzBPbDBjM1B6NHVKaVRDSmlsK1ViMnFqNDVSOVJML0FFZ2didmpKOEZIQTVISUJJSjMrWUxUK0Q4TGQ5aVdJUUM3UEo4S1NhQkticDBlcVB5Vm41a3l2SXo2dXdEM1ZYcVJDcVYzais2TmpuOEtZekxNelMzN1RCd1N2T0FRZkF2dW5XdjBiNDlSK1VsUnlXRlBjcU1DK1ZVbDJmSGgyWEhoOEZ6M2R2MkdEaDcwNnNyKzJBeWtibTk2anJ4Q2xRVVpzbjJoRElNTGV6by8yb1dIR1lGak02b0YxWEZPVlhGT2ZJdFJwYnFmZWlsVW40dFc3dUJwY3BOZFNaTzRuQjQyVWVLZGxmNUROU2tHcG00bHg0ZFVsMlNaMkx0cE5LMTU4V2wzVHcyazZ5ajIzdXlXcG12TWNTOHZQbm0raUdaYmdKZGtFeXNuZlRsbktwTGM5TkNyaDhFQVBqMkhHTm9ibE5abEhQMzhDcjVRUWhFVXZNQVJVRk53WHdIdWk5Qnl2TFN6cTJmS0h2NktTUllwaVdwYTBsNGQxOGhIQ2szS2VLZmVUMEFBRzV0dWc5ZnNCTUFZR2h1MDZMcjBQaTM5MHlzblJtbVZsUmRmUjA5QmxWWG42SkRwK3JxVTNYMXlGUmRLRFJRZE9peXNKMnNUMkZCTzMrdktzNTVlL09JdkpOM2t5K2J0TWhYRDA1c0VIQTVWRjM5VVV2Mnk0clFXVGg2VHRsMEtlWGpzNmhuMTRveUUrQS96VU5OM25UUlFHcVZueEtkK1A1aFV0aGpHUEJsN2VyVGQ5b2ErZlJQUElGd2NmTjBxT0JBRTI2WmFOdW16MWdGMlpIT01CNjVlQitCUkRhVyswdjA4dXZITEN1SWZuNmR5NnJpaXFxVVo0SW5FQzBjUGJzRkxtUW8xWm45V1phTkFnSXU1OExHS1FxTk5IMURVNXNtZHQvN2o0QTBLUVFDZ1VEOElyaTZ1aFlYRndNQXFvdlNrU2FGUVB3eTFKUmt3d2RPVGsxc2JQUkRzZWhZU0oyNzF2TWJKdGU1RVlVYjRMWjl4MmZGaDltNisvcDBIdXpVb3BOQ0tCOE9oN052MWdhV3VLb3VMY2hQamE0b3pLb3N5dUhYc3ZwTlgwdWlVTjNhZFB2MDVtN1BDY3MwWElXbWI0VERFMkFaS1ZOYlYvbXRMSjVBTkxkMzd6TjFsU3pMeksxMTE5bTc3bWp4TXRTQmhxcndPblNEQlVkZWFqTklhVzdxbVRYakdqOFpMU2xNandNNG5LdHZGeTM2cXNXOWJYZHYvNEhOT3ZaVkdaVVpNSHhPWG5KazM2bXJ0YWtOMXdETTdENUxrMUNOMHRGaldEbDdkeCszV0g0eVhIWTFKaEhyRzF2NEQ1OE5sVkNxcnI2UVh3dUZVV01yaHg3amw4Z1VGbTBnVTJsTldGMVJYa1BwUG01eHp3bkw2cVV0T3ZsMDlPelFKejgxMnRhamRWTk5TWm5NdU5CYis1ZkNWMi9VMG4rTUxMNnE0a29nRXIzOCtubjU5ZU54YWdyUzRzb0xNcXFLY3puTWNoNmJ5ZWV5SlNLaFJDekNNQW1lUUNRUWlBYW0xcGFPbmhLeCtIWFFnYUtNZU9qbDFHSFFOTS8ydlJSeVAzRTRuSld6ZDM1cU5IeW5NSW1ZUUNRWm10dTI2akd5WmJjUnlwTlV6dmJGNFhEK3cyYjVENXNsRWdyZzd3Y0tFTWxVZGRIRVA5R3lrVWZmMkp4QUlrdEVRdmdVVHlDYTJibjJHTDlVd2ZvS29TVTRtVnNFQW9GQUlCQS9OWkdSa1NkT25BQUFHTnE0K3c1YjFIaEhiUVFDOGQyUlNxVng5NDlVWk1jQkFDWlBudXpuMThDQ1l0K0ltTmhQcytjdjVuQUY0eFp0YzIvcU5OVkdnbUZZd3p6UlllcHVUbUs0NXFMbUtxOG9FWXVrR0VZa2tYK0JLTXNmRGFsVXF1SC9OUjZIOVUzTjRDVmlNUTZIdytIeEd1WVFGeEpzYXVPc29BakF6ZVl2OEQ4eWw4MGtFSWdOOW8vWGt2ZDNUK2NraEErYnYwT0hiaHE4dWxFQUFDQUFTVVJCVk5Ba0F6TExpejdjTytQVnFYK2RTWjJZUkNJUmk2UlNLWWxDL1grK1h6L3Zzb0htQUZJcGhpY1FHL3hoK3kzSVRJaTh2UGRQSENZOGRtQlBoM1lxUEx4K05GQ2NGQUtCUUNCK0VlenM3SWhFb2xnczVsYVhDamhNcXA3cUFzWUlCT0luUWxoYnc2MHVBUUFRQ0FRYm0zcjhXbzVvekI0SlR5RFVWNUNDVjhUWHg3Z05VUzgwNzgrL2RYVkNiYUtLV25RWm90ejRnOHNLMmtQN3YxZ0YrUTJlMW5IUTFDWjgwUmltVm4ybnJkYW01L2RLMlA5NWwwMERNbmtSS3ZtQjlEd0VBb0ZBSUJvRGpVYUROYm5Fb3MrT3lBZ0U0bWVIWFZrb0V0VENpbnUvc0prVUFvRkFRSDRLT1FhQmFFS1FKb1ZBSUJDSVh3UUtoZUxzN0F3QWtJaUVOYVU1S0RrZGdmalprVXFsblBKOHNZQUxBeUYxZFJ0ZXRneUJRQ0FRQ01RUENOS2tFQWdFQXZHTFFDS1JiRzF0aVVRaWtHSzFsWVVTRWY5N3p3aUJRRFFLVEN4aVZ4UktNUXdtN2xFb0tDOE1nVUFnRUloZkNxUkpJUkFJQk9MWHdjcktpa2FqQVFBNGxZVkNIdWQ3VHdlQlFEUUtzWkRITHN1RlVaQjJkblphbklGQUlCQUlCT0puQW1sU0NBUUNnZmgxc0xTME5EQXdBQUR3YWlwWnBUbmZlem9JQktKUjFKVGtjSmxsQUFBNm5ZNE16aEVJQkFLQitQVkFtaFFDZ1VBZ2ZoMTBkSFM4dkx3QUFBQklpMVBDdi9kMEVBaEVveWhNZkF1QUZBRGc0K09qbzZQenZhZURRQ0FRQ0FTaWlVR2FGQUtCUUNCK0tUcDI3QWdyb0ZmbUpnaHFtZDk3T2dnRW9vRUlhbXNxYytJQkFIZzh2blBuenQ5N090OE5kblY1UnN6Yjd6MExSYmhzWmx4SThQZWV4ZitWOU9pUTRFTXIzOTArRHA5aUVzbkhSNWNFM0NaSUV1Y3dLeE5DSDJaOUNtdk1JS21Scng2Zi9xdWlNS3Z4ODJrOEFpNm5NQ08rc3FpSm81VjVIRmJLeCtjbE9TbnFPdVNueHZ3Z3I4QzNvREFqdmlRbkJaTkl2dmRFUGxOYlUxVmJVNlc1VDBiTTI0VFFoMktSc0Y0ajU2VkVsK2FtTlc1MktsQ2ViVkZtNHNkSEY1djhRb2o2UXZ6ZUUwQWdFQWdFb2lteHNMRHc5UFJNVEV3RVVtbGU3RXZYVHNPLzk0d1FDRVJEeUk5N0JSKzR1Ym1abTV0LzcrbDhIempNaWhQTGgyT1laT3JteThaV0R2VTZWeXdTcGtlSHVMWHVSaUIrK2NKZmtwMGMvZUs2cTI5WFY5K0d5M3dTc2ZqczJ2R3N5aEtLRHQyalhZOEdqOU1ZSHAzYXpPT3dHaitPVjZmKzdtMjZhZE96b2pBcitjTlRXdzlmLzJHekFBQWgxdytGUHpqMzhkR0ZBYk0yT25xM1YrNHZFWXZmM0RqY3FzZElocW1WNXBFcmk3THZIMTFyNWV6dDVOT3hvZmNCaWpMaVkxL2RjbXZUemNUYVNWMGZabGxoWGtxVW8zY0hQU096Qmw5SUd3b3pQZ1h0L01PNXBmK29KZnRsalpoRUloWUo2anlYU0tMZ0NRU1ZoNWhsQlhjT3JHalpiWGpmYWF0VmRuaDgrcS9Lb3V3cG15OVpPSGcwWXZxTlFpd1NWaGJsVkJSbVZSUm1WaFJtZFIzOWg4cS9YS2xVV2x0VFdWTlJYRjJhWDFXY1E2TFFPZzZhb25uayswZlhWcGZtK3crZkRWZmdOMElpRmd0NEhDR3ZsbC9MNHRXeWVHd21qOE5zMlcwNGdVaFM2SGxrOFNBQ2tiam9XSWlHMFY1Zis2ZWlNTXZKeDQ5SUltczVnZWdYTjU2ZS9kdlN5V3ZTaG5NNEhLNFJ0L0lWWEZiMXlUOUhXanA1OVp1eFRzL1FGTXI5RnpaTmtXS1lrNCtmaHI4YXhQOEJwRWtoRUFnRTRsZWpSNDhlaVltSkFJRFM5Q2piRnQyb2RNUHZQU01FQWxFLytKenE4cXc0K0xoTGx5N2ZlenBOREpmTnZQelhUT1gyZmpQV1diczBsMitoTTB6YzIvV01mM1AzMGFuTjQ5ZWNyTmNPTGViRmpSZVhkdXNiVzh6Y2ZwTkVvY0xHNVBDbm4wS0NtV1VGbWpVcFRDTGhjOWthT3ZqMkd2UDY2djZYbC9mWXVMWEFFOVJ1S0lna01wbEswMzdPMnBNZS9ZYkxxaU5HUXhzc25abzE3TVEydlFNTDBtSUswejlkMno3UGI4ajBnQkZ6RmQ2ZGQ3ZVBoVDg0Ri9mNjl1QjVXMlZpazVEUFZSNEtLalVZaHFrOENnQm8yR3RZWFZwUVUxSEVxaXhoVlpaVWwrVGxwVVN6cTBvQkFOM0hMVzdYYjd5c1czbEI1cFcvNXpSZ2ZQdG1iWWY4dGxYNy91a3hiMjd2WDFwbnQ3RXJqOWszYXdORmhBLzN6OG9mcW1WVndYQ2hsNWYzeXJkN2R1eHI2ZWhabHBkZVdaUnRadWYyZnhhaytMWHNPd2RYOEd0WlBFNE52NWFsRURwbmJ1L2hQMnptKytCVHJNb1NBWS9EcjJYek9Fd3VxNXJEck1Ba1lsazNJcG5TdXRjWU1sVnRobkorYWt4MWFUN0E0WHc2RDY3dkRDTWVYMlpWbG1BU3NVUWlsb2hGbUVRc0VZdkVRb0ZFTEJRSkJXSWhYeVRnaTRSOGtZQW41SE1scW1LYTdEemJtTm80YTc2S3l0V0xZUmdBUUNUZ0NaVTBLUndPTC90Y2tzZTcwNERRT3llS3N4SlR3cDk1ZHVpdGNEUS9OZWIyUDh2VnpXSCtvV2ZxRGoyN3NJUEhxYWt1emFmcTZzTVdQVU5UajNZOWt6ODhmWFBqOFBBRnU5U2RDTlZEZFVmcmk2NkJjUk1LYmI4TVNKTkNJQkFJeEsrR25aMmRqWTFOUVVHQnNMYW1QQ3ZPcG5rWDlBMEFnZmlKa0VxbFZYbEpmSFlsQU1EYTJ0cmUzdjU3ejZpSndTUmlsUmxHUWo1WHlPZEJDeTBaQWNObnAwVyt3aE1JN0tveXFxNmUvQ0VjbmtBaVUxUmVRaVRnaDkwN0F3Qnc5ZTBpdi9GcjJXMTQrTU1MZWNsUmVTblJkaDYrNm1aWVhacC9Zc1dJT20rRVZWbHk4STgrR2pwNCtmVWJOSGRMbmVNMGdNa2JMMGlsbUVLakZNT09MUjFDcHRLbWJiMG1hMHg2LytqTmpjTXR1ZzdyT0hpYThqZzYvMjVRNjR1ZWtkbTRWU2RlWE5vVi9mejZ4MGNYbTNYc3F4QnE0VGQ0ZW5WcGZrcjRzNkJkZjNRZE03L0RnRWxDUG5mUHpBQjFBNVprSjZrN3V1eE1PSUZJdkg5c2Zjckg1L0x0SnRaT1V6WmRVRGZnbGI5bnN5cExGQnAxRFl4cmF5cmtXekNKdUdIcUhyKzJJWEZxRkJwZHoxQjFsQmFyc2tSZTErQnhhbFRtVlpYbnA1Zm5wOHUzbU5tN1d6cDZSajhQQWdDWTJibXB6SFcxZFc5Rm9kRWJNT0U2RVlzRU9RbWYvU3QxNkFiR1ZvNTBob20rc1lXQnFSWER6TWJNemcwQUVQdnExbGZ2QlE1SDAyUG9HcGpRR1NaNlJtWjZobVo2Um1aaWtZQk0xVkduUzhhK3VnVUFjUFR1UU5YVlY5ZEhBUUtSREdNazgxT2oweUpmMWV1bWlHUXFsVVluNitpU3Fib1VIVjJSZ0ZmbktSclc5cEZGQTVVYmpTenRaKzI0cGR4T3B1cjREWjcrN1B6Mm5NU1B5cHFVV0NSc3dITE5pSG1iL09FcEFLRHZ0Tlh5bjVuK3cyYW5ScnhJaTN5VjlTbE1YWlNpU01EVC9DbFhMK1lmZmtIVFl6VFZhTDhNU0pOQ0lCQUl4SzhHalVacjNicDFVVkVSSmhGVlpIK3ljR3RMb3VwKzcwa2hFQWh0a1lpRjVkbnhFcEVBaDhQNStQakFZcHEvSGliV1RqTzJYWWRCU2Z2bmRSZHdPWWJtdHZ2bmRwT0lSY3FkODVLakRpL3NyOUNva0JzbFQ4U1R5MXhXRlpsSzZ6VDBxNEFzUTNOYnovYTlrejg4ZVhsNTc2UU41NkQ3bmpKVVhmMDJmY2JLdHpETENvUjhucG1kcTdyYktjbEpFZkk0ZHA1dDVCc3RIQnNZaFZRbkJpWVd5bzBTc1JnQWdNUGo1ZFBscUhRREFBQkZSN2ZPSExyNlFpQVNlMC8rMDhqU1FjL0lYRG4zaDBTaER2bnRiNGFwOVlmN1oxOWYzVjlSa05sbnlrcWZMa09VeCtFd0s3TGlRblgwR0s2K3FrTUNjWGc4L0xzUUMvbW10aTR3aTZva08xa3M1TmM1U2QrZW8vU01MUFNOTFJobTFzYVdEZ3F5cGd3ZHVzSGN2ZmUxdTI4US8vYitzL1BidGV5c2dFdkxBSFV5NWZYZEN6SmozOG1lR2xuYUx6N3hsYnBVbXB0NmFjc01ueTVEZWs3NEt0NktRQ1J6MmN5RTBBY0FnSVIzOXhQZXFiaVJ5UnN2TkRnbVRodE1iSnluYnI0c255ZXJ6TWpGK3d4TXJXaDZoanA2REhWL2VocVVIUUJBZG55WTVnN3k5SnEwdkhXdk1RQUF6dzU5cUxyNlJCS0ZTQ0lUU0dRU21Vb2drWWtrQ3BGTUlaTElaWGxwNFEvTzY5QU54cTQ2VHFYUnlWUmRzbzZ1dXVscG9HVTNGVllKeWVIUEJGeTJ0LzlBNWR3OU9zTUVQbmg1WlY5Mi9BZjVReEt4aUVTaEZtVW1uRm9WS044ZU1IdzJpVW9EQU5oNXRoNjVlSitzbmNPc09Qbm5TQjA5MVVIeE5SVWxEMDVzQUFCNCt3KzBiOVpXL3BDeGxVUExiaU9pbndjOVBMbHgrdFpyT25TVi85ZmdpR1FWOFZ3S1lCSXhESHdqRUVrNHZPcmtVNFE2a0NhRlFDQVFpRjhOQW9IZzdlMzkrdlhybXBvYVptRTZwNnJZME1ybGUwOEtnVUJvQzYrbXZDb3ZDVmJTOVBIeElXcmM1djBDRkdjbENyZ2NocG1OVERTeGRQTFNITjNKNTdLcmluUFZIYTBvekE2OWN3SUEwSzcvSkpxKzRqNnQ4OGk1YVpFdlM3S1RJaDVmYXQ5L29zb1JkQTJNNUxmOVpYbnBaOWVOMTZFekJzM1pyTktLU0NRVW5GbzVtbGxXMEg3QUZDKy92blhkOFErSFNNQS9zM2FjNWo0OFRnMThzNDR2VjdIM0RnazZJSHM4WU9ZR2ExY2ZBQUFPaCtzNjVnODlJL1BuRjNlYTJibVJLTlQrTTlZcG41dWJGSmtWRjJwb1pxUHlxQUlqRnUyRjYyVG4xQTUxZHNiaDhiMG4vMWxuTjRqMkdZTEsxa0pRV3MxSi9Cd3VWSktkREpQdnNqNjloeTJHNXJiS3B3ajVYSFVKWFBEVkl4REpxUkV2WkMzTThrSUFRRTFGc1h3a2xMbTl1N0dWUStqdDQyS2hnS1p2MUhua1BObWhzcnkwNk9kQnJyNWRuRnNHR0RTMUlxazBXN3htUVFvQVlPWFN2TTRZR1pxK2tYSWp2N1lHazBoSUZDcUpVbzhzVGhMbGN5YWdaL3RlbnUxN3Flc0dCUmNjbm1CbTI2aHZTaXBOdmdyU1lnVmNkdmR4aXpUY2VHMU5aWFZwdm5LN2NpT2Z5NEdhRkE2SGwxK3U4Vy91WWhLSnlxeEdrVkJ3KzUrbFBEYlR3TlNxeC9nbHloMjZqUDQ5SStZTnE3TGs3dUZWSXhmdlYzNFR5VlNkcGFkQzFVMGVJaEdMem0rY1VwcVRvbXRnUEgzck5lVlBYWVJtZnZILzR4RUlCQUx4MzhUVzF0YmUzdjdUcDA4U3NUQW44cEhCd0hsNDlMTVZBdkV6SU1Va0dXSEJFcEVBQUdCdmIrL282UGk5Wi9UTmdmdDJKeDgvV2N1NDFTZlVKZVZCTW1MZTN0aXpVT1VoaVZoOC85aGFpVWhvYk9YWVllQms1UTZHNXJZZEJrNEp2WE1pSk9pZ2pWdExCUWNybFpqWnVmcjJIQlA1NUhMd29aWGpWaDFYdHFBT3ZYMmNXVmJnNU9QWHJHT1RKYm5VU2RpOU03S2NLWGxFQXA2OFFSS0hXUTcrMTk1OXh6VjUvSEVBdjB6QzNzZ1VVRkRjNHNDQjRNYTl0ZHE2NnF4MmFMWFc3bXBiVzd2Y3RtNnQxcnEzNHQ0REFSR1V2ZmZlSTJTUDN4K25hUnFTRUJYanIvWHpmdldQNUhudXVWeENRczJIdSs4UmtoeDV0U1FuUmFQbHNMbGYwM3hIcVZUb3lmalV5U1RpUmx0Sy9yblFxZXZnTjFwMkNyUnhjaU9FMUZhVVhQcERzd1lUVGJzcWlyS1BybG5jc0xmQXNmTmRXN2JUOVZoWjhSSEgxeTJsMHpRSUljZlhmOFJnTUFraDc2NFBOZVRwTkNHWlZIemtsdy9VanhSbEpxaU85QmszMzdGNUsvV3pvdnE2OVF2NldkZzZ2ci94b3E0K3BXTGhtZDgvMXppWWt4Q1preENwdXR0dnltS2xVaGx6L1RnaFJGQmI2ZFcraHlyYnZmYlhHbHI3VEdzUit2OVBEU3NpMFVTWUVESjUrZS91clRxOW9uRVpSQ3pnUjEwK3BINUVVRmRGQ0hsd1liLzZWQ01XaDl0enhBelYzVkVMdmh1MTREdUpTUERveHNsdUlWTTBmcjBraEYwVTFGVjE3aitlL2tyTWF2Q1JsNHBGTWRlUEV3WkQ2MFN0UzN1K0w4NUtZckU1WXovNDJkUkN5MEpkRTFQelVRdFhIVno5VGxaYytQbWQzNHlZLzgxenpCRzdkZlMza3V4a1FzaUkrU3NSU0QwSFpGSUFBUEFmeEdBd3hvNGRtNXFhS2hLSktyTGpTOU9qblZ0MU4rQTZBSGpGeWpJZlYyVEZFa0pNVEV3bVRacjBPaFNEbzVsVXk4NTltcVMzdXllM0ZXY2xNVm1za2U5OHEydXZxOTVqNW1ROHZsdWNsWFJ5dzdKcFgrMm1jWWxLY1hieS91L21hRnhDZnc3NXFZL1d6ZzhpUlBPSFFoZVI1U1ErV0ROWDgxbjRkZ2tlODk3cUpuaGlEWlRuWitRa1BtQnh1RFNGVVZISTVRWHBjYXE3U29XY3J1NFIxRlgvUFdDcG1DaVZxcm84WEo2WnhqS3hoaUl2N0w5N1lwdDdxODV2Zkx4SmYwczJ4NFFXdmxHOS9xcFhXQ29SNVNSR2FiU25oYkhFd3ZxR3B3Z2hkUG1WTGh3dWowNUJxaWtya01obGxyYU9kQ3FOOGY4TXcySnpWQlc3cWt2ems4SXYyemJ6OEhzNlBjZkRyNHZvbjhXL0RkZXljeDg2YTY4MEwvM2tobVZ0ZWc0Sm5yaVFFSktmK2poMCt3cWxRbjV1MjljS3VjeXpiZmVjeEFjUEx4K2swMkdrWWxIODNWQlRTeHM5ZGRQKy95bVZ5b3Q3dmxmSTVlMENoLzgvQkZJRjZYRlpUK2UrS2VReXBVSis5OFEyZXJmSGlKbkMrdG83eDdjMHZJcld0bE14TWJOUXo2U29jOXUrVG8yNm9WVEllNmlka3N0a3Q0NXNxcTBvbHN1a0RTK2hZbStmRWRYWCtuYnRaKzNnb25IcXlyNmY0KytHRWtJR1RWL3U0dDFHMTVQeWFPMC9jT3F5Sy90K1NyaDNYaTZUNnZuTnFWVjJRbVRrK1QvcEs2RCtwd1V3SERJcEFBRDRiM0p6Y3hzd1lNRDU4K2NKSVZtUm9YYnVyYmxtejFuTEZnQ01ReXFzejM1NGlkN3UxNitmbTV0YlkxZjg2d2xxcTRxeUVqa21wclRReWF4VkJ4UUtSYVBmaUR6OHVzeis0VEN2UWMzbStMdWg5OC9zSm9UMEhEbExUL1VjRnBzejVyMGY5NjZZenE4dVAvampncmMrMzY3K2RjN0UxS0lKNTVVNGV1Z3NRZFVrUnIvN1ErdHUvZWx0dVV6Mnk2d2VKbVlXNnZ2VDA2M2x1NFZNR2ZEV0V0WEJmU3RuRm1iRXEvZWpXZ3BVWFZab2FldlVjQWtQWGJDbVVNaTFybkdUU1NYcXE3Y3FDck1QL3JpZzE2aFpHb21Tdll0bnczVkFPWWxSQjFlLzQ5cWkzWXlWZTUvMTZidTM2alRuaDBPRWtOOC9IQ0VSQ1VKbWZ2cXF2aFd6Mkp5K2s5Nmp0ek1lMzBzS3Yyem40cVU2UWdoSmVjWXkyeXBjbmhuTjNVVDFkWFJpQzcxYlhWWklDT0ZYbGNra0lsZWZEcE9XYmR5MmJHejAxYU9kK28xM2NQT09PUCtua0Y4VE1HeWExcFdHVGE2Nk5HL2ZTczFwaVU3TlcybGQwV2E0Nkt0SEN0UGpPQ2E4d0xIekRDeHR6dWJ5bm1PbWo0RUswK1B1bnR5dWZrUjF0OHZUdDdwbnU0QUpINjdSMWNQV2owWnJMWmtYTkdGaGVzeWQyOGUzK0hUcGErL3laRitMMk50bmFpdUs3VjI5dXYrenZKMktYQ2FMdlBBbklTUmcyRFNOVTlmK1d2UHd5bUY2eW4rQWxpbFU2cm9PZnFPK3BqenM5SzdraUN2VnBRWGpGLzlpWmErbFlsMURncnJxczF1L290dFFxci9iNFprZ2t3SUFnUCtzL3YzN1IwVkZsWmFXQ21yS2lwTERtL3NQMHZoek9nRDgvMUFxbGNXcEQvZ1ZoWVFRUjBmSG9DQkRTL24rcTJYR2hoR2xza1hIM2pTSGNuQnJzWDM1ZUszVlZUVDRkdW1yc1g5NVR1S0Q4enUvcFJ1M2E1UTJiOGkybWZ1RUpXc1AvYml3cHF6d3oyL2VudmpSQm1jdlAvVlRML2EwL3EweVk4Tk8vL1paaTQ2Qm94YXUwdnJGdmpBOXJpdy93OUc5cGZwQmhVSng1dmN2aFB6cWNZdCtvWFZ6a2lJdTg2dktydXo3T1NmeHdZajUzNWlZbXRNMWVrcWxzbUdmWWlHZnBsM3FNN25VY2JnOFhVV1hxS3FTL0laYjdGRjVLVEVORHpwN3RkSG9VQ1NvMi9ucEpEMFBvVTVvMkk1N2hpUWpoa3lFVEhsdzdkYzVnWVFRdWlWbDdPM1Q4ZmZPcSthWFdkbzd6MXAxUUZCWHplWndlNDU4KzhxK24wNXQvbVR3OU9YM3orNW1jMDBDZEZSTWEzSlNzVWdqNWFSRm1sNmt6NktzcE9zSDF0SE90Mzg4enNDcnBuNjUwNk8xdi9xUnBQRExvVHUrMGRXZXZveUMyc3FuTDdJV2ZjYk5wd3VCdlR2MEhENXZCVDE0YWM4UDZnWEx1RHd6bXBySlpWSmQ3MlQ2ZTE3cmNVZjNsdDJIVG8wSTNYdGg1N2RUdjl6SllEQWtJdUc5azlzSUlVTm1mYUVyV0V3SU8xOVRWdWphc3IzNlU1WkpKWmYrV0IxMyt3eXR2SzRlUnVzUlBQRmRRaGhocDNjV1p5WHUvT3lOL2xNV2QrNC9Ydi83VXlJU0hsdXp1TDY2bkJCaTVlQ1NuUkNCZVZMUEI1a1VBQUQ4WjVtYm13Y0hCNTg2ZFVvbWsrWEgzN0gzYkc5aC8zS3JuQUxBY3hQVlZ1VEgzVlRJSkN3V3EzZnYzbloyV21yOS92ZGtQTDVMQ1BGVHEwQnM0K2hteU1JclM3dG02bmZ6VXgrZjJMQk1JWmZaT2pjZnQrZ1g5V2srQ29WQ2F6cmcwZHAvM0tKZlRtNzhtRjlkdnYrNzJZT21MV3RZa0NYOTBkM2N4QWZQOGJ3TS9CNzQvNGJCWkVuRm9xVHdTeHl1eWJDNVgydjlSbnJ2NVBheEgveGoxN2tyKzM1S2picE9DTGwvWnZmQXFVdnBkM2dyZTVkTGYveVFHbldqc2lobjR0TDFOazV1Mno4ZVIwdEhhVldjbGJUeDNZRmFUd1ZOV0JnNGRxNmVZZWNrUm1vOXJsUW8vbHFsNWNKNVB4MjNkL1hTYUZsZWtLbm5JWjZKVXFGUWJSZW9DNTBzdzJRMS9tM1V4c25EdDB2Zitwb0t1cUdlZzF0TDd3NjlDQ0cxRlVWSjRaZnBGQzFMVzBlNnlXQmE5TTNzK0lpRHE5K2hLWU5xYzdlWHphbDVxOW5mSDFUZEZkUlZOL3hwSGx1eldFOUsxY3l6ZGNqTVQxUjNSZlYxcHpkL0lwZEpXUnl1UmdhcVMybHVHaTBycGtFdWx4bXlSYU9lTnFxWlRRNXVMVlJiVEY3ZSt4T0x6VzVZV1R3L0pXYnIwbEY2SHNpa3dRUlBxdGZvMlRtSmtaMEhUS0IzdzgvOXdhOHU3OVJ2cks3Vmx3cTUvT20wMExkVkIrdXF5azV1V0ViendYYUJ3MFBlL2t6UFNEUUVUMXhvWmU5OGVlK1BFbUg5cFQwL1BMcCtmTUJiU3pTMjZsT1J5MlFuTjM1Y21CRnZhbUhOczdDT3UzM0d6TksyUmNmZWd0cXFSemRPZEI4MlRYOU5RRkNIVEFvQUFQNnpXQ3hXUUVEQS9mdjNDd29LaE5XbEdSRm5PdzEvNTFVUENnQzBTN3Qzdkw2eWlCQmlhMnZidTNkdlZvTkMydjlKRllYWmRCNkU2a2lqNVlvYVNvKzVjMnJ6SnpLSm1HZHU5Y2F5amVxbGZCVnkrZDZWTTV5OS9BS0dUZGVJSVFnaFB2NUJFNWFzTzdueFk2bFllSEgzOTZsUk4wTGUvc3hHYllleXZPVG95QXY3bitONUdTMlRpcnAwSVBYcDFteDBDb1pVTERxNzVVdFZnOHJpWEJxdTFkZFVxQTVXbGVacjdjMjdmWStoczc4OHYyTmw3TzB6cHBZMi9hZG9LVHFlSEhtMU9EdFpOYTNzOXJFdE1kZU9FVUxhOVI2bTNyNWo4Q2g3VjYvajY1YVVGMlNlMnZ6cHpHLzJkZXc3VnZyUDh1Y0djbW54ZDQzeitwcUtocEdsYW5NNmlVaFlVMTVzN2ZEM3NpTWEzeWprc3B6RUJ5Wm1GcTR0TzZqdnlLWmlhbUg5L3FiTEJvNG43czZaaTd1LzE5TkFvWkEzV3ROS0xwTm9IWWs2am9ucHlBWGZXVHU0Y0xpODQrdVhNbGtzaFZ6dTdPVm43ZURTdnM4SWlValFzbk9RczlmZmRZSVlERWJnMkhtMDhqMlR4ZmI2UHl0dDNuQWlsVHIxMnQ1U2lmajR1aVhWcFFXRUVGc245N2UvTmVneitQdUhJN1JPbDJ2VnRmK0N0V2QxWFpVZEgzNXg5L2VtbGpZenYvbFRWeHRUODJjb2ZlRFUzRGRndVBiYVR6VEFWYitibHhKeitPZjMxWTljM1AwOWZYZkpwR0pDU1B5OTh3bGhUNnJnMnpsNzlIL3o3MThzNVlWWk5lVkZoSkRpN0tSV1R4Znd4dDg5UjEvblhxTm5CMDk4OTFrckVuYnVQODdaeSsvVTVrK3JTL1BMQ3pKMVRPb2lTcVV5ZFB1S3JMajdMQTUzd3BKMWQ0NXZxU3JPcGFkQ2Q2ek1lSFEzN3M3Wm9iTy8wSlZuZ1Faa1VnQUE4RjltYlcwOWZ2ejRMVnUyeUdTeXN2VG93c1F3bHphOVhvZXF5UUQvSWtxbHNpZ2xvalE5bWhEQ1pyUGZlT01ORzV0R2Rrei96eGc0OWFPRHE5KzVjWENkYjVkZ1V3dnI1K2doT2ZMcW1kOC9WOGpscHBZMms1Zi9Sa3Z0cU1UZE9WdVNuVnlTbmV6U29uM0RUSW9RMHFKanIrbGY3em0yOXNQYWl1S3MrUER5L0F6MVRJb2EvZTRQUHY2R0xxWGM4OVZVMWRjekk4aExqdFk0b3BETEVzSXVhQnlzTE1xdUxNbzJwTU9Pd2FPcVMvUERUdStNQ04xbllldWt0WkROeGQyclpxell5MlN4cmg5Y1Q4c2JkKzQvUHVUdHp6VG1vN241ZEppeGN0KzF2OVlNbnI2Y3dXRDBuN0tJeGcyR1B6c21rNlZSMmVyUGI5N1dhQ1BrMStRa1JoRUdneWlWRjNldjR2TE0zdnBpQi8waE1wak15Y3MzcXphNXMzZnhvbmUxYWxoQ1N6Y3QvdzlOZlhnejdQUk9lcHNXZnNxS2ovamo2eWRWZmt4TUxicjhzN1NXUkNTa3l4TDFQQXlMelc3YmMwakUrVC92SE45aTdlQXlZdjQzWjdkOG1SUnhPZmIybVR2SHQzUWZOcTFieUJSVmVTK0ZRdkhnNGwrMHhqYUx6WkhMcFB0V3p1d1FOS3I3MEtsT3pWOXVVVE1ETFZ4M1R2VVpGL0pydGl3WmFXWmx1MkROR1hwRVZWdEFMcE9kMnZTSjFrV1h6NGZMTStYeWRHWi9wcGEyOU5FYmZ2Q2ZqN20xUS92QTRick9Yait3anNhUkZKdGpvdkVyU3c5THUzL1VlSEx5OEhuajQ4Mm5OaTBQTzcxTFZGOUhaNW4xR2pXcnZDRFRxMTBQcCthdE5yMGY4cXlESC9uT3R5MDY5cHJ6dytGN3AzYll1WGg2dGRNU0tzbGxza3Q3dmsrOGY1RXdHS01XckZLdlBhK1F5OTE4TzJVblJGYVY1QjFjdmFCZDRQQ0JVeitpNjNsQkQyUlNBQUR3SDllK2Zmc2hRNGFjUDM5ZXFWU20zejlsYXUxbzQrcURXQXJnLzRSU3Fhd3B6c29NUDBPbk9Rd2VQTGhUcDFlL3ZaVFJlTGJ0MXFablNGTDQ1Y2p6Zi9aOTQzMERydERrM3Fxem5iT25XTWlmOHNrV2pkUkpLaGJkT2JHVkVPTG0yNmxUdjdHNmVuQnE3anRyMVlIUTdTdGRXclRUbWoyeE9GeXRoYjIxTXZKdlY0Mjg3T3IrWDAwdGJQd0hUTkMvSS91Qkg5NHB6a3JVZFRab3dvS1NuSlNNUjNkU0gxenJPdWdOOVFrc3p0NXRCTFZWeFZsSkVlZi9yQ2tyZUhUakJGMDYxRy95QjFxN3NuRjBWYS8zTEJFSjFzNTdoa0pwUFViTXBFbVdTdnMrSTdnOGMwSkl6UFZqOUVqY25YTUt1Y3k5VmVmODFFY3RPd1VtM0w5NDRJZjUwNzdjYWVTZkJYMVoxSStJQlhXcUl3M3pWbjUxR1NHRXAzY0NUbFpjK0xVRGE4dnpNNXEzNlRwdTBTOTAzbEM3M3NPOTJ2ZThmM2IzN2FPL1BiaXd2LytiUzlyMERJbS9HL3JnNHY3S29od0drOWw3ekp5QVlkTnZIL3N0K3VyUnVEdG40KzZjZFhCdk9XckJxbWFlclY3QzgzNUMvMHROSjQ1eGVXYXF6NUZNU25NWmhzWW5TeTZUbnQzNlZjYWpPd3dtczh1Z054NWVQcVJRS0F5c2J2NS9JanNoUWs5cEtwbEVwTDUyejZWRlcxcWszMEJaOFJIcWQ3M2FkWi95eWUvN1Y4Mk52bnJFMmJzTlhVZzRhc0YzaEpDaXpFUkJiZVd6RHA1KzJEa21QRjJmYUxHQWYyTGp4emtKa1F3bWMvamNGWDRCQXpVdTd6MTZ0bC9Bb0FzN3Y4MUxpVW00ZHo3ejhiMkIwNWJwQ2VrQW1SUUFBTHdXK3Zmdm41R1JrWnljTEttdnliaC9xc093K1NibXp6TWZBUUNhbkV3c1NBODdLYXF0SklUNCtQajA3ZHYzVlkvSTJIcVBtWnNVZnZuUnpaTmRROTdjdDFMbm1oZXQzbDBmYW1Iak1IbjVid3FGdk9GVzZCSG4vK1JYbFRGWjdDR3pQdGYvbmRuVXducmkwblc2eWcrZitmMXp3emVJTUtSeVRaTVlPRzFaME1SM3phM3NWT1c2aXpJVFkyK2Rwa21malpPK1RSc25MbDBuazBvc2JaMjBubVV3R0tNV3Jvbzh2eTl3N0R6NkhWVXFFWmZuWjlEVlpDRXozem0yOXNOYlJ6YlJwZ09uZnFSclV6QmRtQ3hXNis3YVMwZXBWQlJtbGVhbU5UemVaL3dDT3AvbDhjMlROTktOdVg3TXpNck96YmRqZnVxamRvSEQzVnQzdWJUbiswdC9ySlpLUk1iWmNvN3EzSDljNS81UDZuRGZQYm45N29sdGdXUG5CVTFZb0dxZ3NlOGVYV1ZtMjh4ZGEyOEtoZUxRand0ems2SllIRzd3cFBkNkRKL0JZck5wSmtVSThRc1k2QmN3TVBIK3BWdEhOMXM3dUZ6WisyUHM3VE4wazhlUW1aL1FjdGNoTXo5dDAzTm8yT21kV1hIMzJRYVhaSG9PY3BtczBlSlp0STRZbTlOSWdTR0pTSEI4L1VjNUNaR0VrS0d6dnJCeGNuOTQrVkJsVWZZejVaaXZuSlc5czEvQVlGMW42VjU0VGNqWnU4MkllU3RPLy9iWjFmMi8rZ1VNVW1WOHpiejhsdTY0bzJwV0gvdytuZ0FBSUFCSlJFRlVYcEM1YitWTUpvdTllTXQxcmI4TWQzNDZxYmFpV1A5aTBwcnlvcU8vTGlvdnlHU3lXQ1BmK2E1dHJ5RmFtOWs1TjMvejgrMFBMeCs2ZFhTemtGOXpidXRYeVJHWGg4ejZnbFk5ZzRhUVNRRUF3SCtmcGFYbDBLRkRDd3NMYTJ0cnF3dlRNKzZmYnQzdlRXUCtZeDBBdEpMTHBPbGhwNm9MVWdraFptWm1nd2NQdHJYVk43M2xQOG5SdmFWVGM5L1MzTFRDakRqVmZsVU14cE1pVTJ3dWorNk5KWmRLR0V3bWk4MXQySU9sblpac3BicXNNUHpjSHJvVnVwT0hqeUVqMFpWYmViYnRidU9vTCtKUmx4QjJYaXpnRzlqNCtkUlZsYW1LTHRlclRZVzRmbkFkSWNURHI0dWRpMWQxV2FFQi9aUVNRc3dzYlJ1dWJPS1pXUVJQZkpjbURyRzN6OXc3dFoxZlZVWlArZmdIdGVyV1B6WHFCaUZreU51ZjY5OW12aWd6c1N3L3ZYWDNnWFRyUFlySjRveDViN1grc2QwL3UwZHJKcVVoOWVITnF1TGNia1BlVXEybjh4OHduczNoK3ZnSGIvNGdSUDhYN0plSDVrMXN2ZXZ5U25KU0NDRTJUdG96S1NhVDJhYm5FQWFUT1hUV0Y2cmNpbXRxN3RtMnU3MnJONzNidHRjUXY0QkJUQmJMMGNPbnBxTFlmOENFMXQwSHFyK0hQVnAzbnJ4OGMybHVHbUV3bUMrdFBoMHRLMTVSbUtWYXFLZ0txaWlwV0NTWFNnaUR3VzZzNkhYWTZWMDBrQm80YlZtbmZtTnpFcVBvbkIxbjc3YUdqS1F3UFU3MXVYZzZER25kMC9ldExzSzZLdm9icHRHUERKdkROYVJtdkoyenA4YmtQblZ4ZDg2cXI5MTdNdktNaEVjM2p1dnZObVRtcDNSejBvYmE5QXg1Y1BHdndvejRoTEFML2s5THBET1pUUFU1YUhROXFZV3RvL29uVVoxVUl0Sy9tRFF6TnV6Y3RoV0Mya3FPQ1cvVXd1OWJkZTJuWjdSTUpyUDcwTGRhZE94OVpzc1hKZG5KNlRGMzhsSW1EcHo2VWNPUzhJQk1DZ0FBWGhkK2ZuNWp4NDQ5ZE9pUVJDSXBUTHpINHZLOHV3L25tbXJmL0FVQWpFQXFxcytLdWxBUWY1c1F3dUZ3eG84ZjM2RkRoMWM5cUZlam1hZGZhVzRhdjdwODJhNTc5RWh0UmZIdkg0NndjL0djLy9NSlFraE9ZdFRCMWU4MDkrdjY1bWRiRGV6ejJ2NWZaUkt4dGFOcjROaDU2c2ZUb20vRjN3MGQvZTRQaHRjUDZ0UnZYT3VuSllRYmxaMFE4Ykl6cWNNL3ZhdG5rN2k4NUdqOTIzNXBHTG5nTzYwcmE1UktaWExFbGR2SGZxOHF5ZE00RlRMenMrS3NwTnFLNHVpcmgvMENCcWtYbGRlUUhIa2xJblRmNDV1bnBuKzlXM1ZRSVpmcXJ4Rk9DQ25OVFcxMDVFcWw4dDdKYllTUVR2M0d4dDhOVlIzdkVEUlNMcFBLWlZJcmUyZTlIZnhOV0YrN2VkRlFBeHVybCtUWHFxNnloQkJ5NzlRTzE1YnRkSlY1TGtoN1RLTzNxRXNINS85eXNtSGM0RDlndlArQThaZjMvcWkrV2FHWmxXMWhSdHpwM3pRM1V6T3p0RWw1Y0UxVjYxMWRwMzdqdFZZRmFpb2lRUjFkaTFkZWtLVzFnYUN1aWhCaVllUFE2RkxLZ09IVDQrNmNEWjcwWHFlK1kxUUhyUjFjcDM2eHc1Q1JOS3h4WHBxYnRuZkZkRU91RmRaVk4vcXA4ZkRyWXNoSUtvdHpiaHphcU91c1JDUm8rSnVudWpTZnpuRFVZOUMwWlVSSEprVUk4ZW5TdHpBanZqQTlUcFZKYWFnb3pDS0U2S2xkSlpPSWRSWGRGd240Tnc2dWUzenpGTjN3ZE9MU2RjMDhXK3NmTFdYdjZqVmp4ZDQ3eDdlRWgrNFZDL2puZDN3akZ2QzdEMzNMa0d0Zks4aWtBQURndGNCZ01IcjI3Q21SU0k0Y09hSlFLUEpqYnlybFVwL0FDZnIva0FzQUw0bGNKczJLUEo4WGQ1TitQRWVQSGgwWUdNalV1LzdsUDh6TXlvNFFvbDc5aEZhQU5yeUtrNGJreUd0cDBiZm9SQjdWMGpiNjVlckNybFdDMnNxYmh6Y01uUHFSZ2IwbDNBc3RUSTh6c0xHZ3R1cTVodndNdk5yM3RIUDVSK1VzUVcxbGZ1b2pPb21KeWRJeUI1WmZWVXAzNC9MdTBFdmphMmZETlk5MG43N2JSMytqd1JEWDFMejdrTGNVY3RuOXMzdm9XUXNiKzRsTDEvLzU3YXl5dlBURFA3LzN4c2ViZEpVeHBwV3E2V295RllWY1RndFJ2U0JCYmFXUVg5T2lZKytHQzlQcUtrdHBEbUpvWDBvbG5VaGlVRnVGWE05WnVVeEdYMnFGWEhyazEwWGpGdjNpMDdtUFJwdXFrcnppckNRV2gydGlhbDVkV2tBWGpUcTYrMGhFQXA2NXBYckwxSWMzK1kzTjlOSFBzMjBBZVptWkZKMW4xTGJYVUZyR2lCTFVWVzk4OThueXpJTDBPRUtJSVRNTnpTeHQ1cXcrMG9RbHNSbE1acVAveUtGek1CdWQxNlpyN2FGSXdFK0p2QnAzOTF6UEVUTWQzRnZTUEYzUEFqMlpSTVJpYS85ellKdWVJWDNHYWRrY2VmK3FPY0tuRTBoMW9TK3YxbTBIcWNLTU9FS0lhcnRNTFFPVGFzK2tzaE1peisvNGh2YnMwZHAvelBzL1dkalk2eCtNT2hhYjNXL3lCMTd0ZTV6YitoV0haOWFwM3pqRHIzMTlJSk1DQUlEWEJZdkZDZ3dNTENvcXVuUG5qa0loejQrN3plS2F0UWdZem1xc3hBTUFOQzI1Vkp3VmRTbjMwZFVuMjdjSEJnWUhCNysyZ1JRaFJGUmZxNzd4RnAwNFFQOG0veHk5MWRkVVh2cmpCMEpJdHlGdnR1allTLzBVejh4aStOeXZqNjM5OE1IRkF4NnR1N1F5YlBaVDZqOHJBYjBncFZLcGtNdWZjYU8zZnhnMDdSOXBta0l1UDdENkhVSkl4NzVqaHMvOXVtRjdxVVM4Lzd2WmhKQlczZnFQWC95ci9yR2xSZDhLTzcyTFZrQm5jMDI2RHA3Y2MrVGJwaGJXcWtDS2NtcnVPK2E5MWNmV0xTbk9TdHkzY3Vha1pSdnRYVHcxZXBPSWhMVEl0MmU3QVBYamJDNXYwVzlYOUQvSHlBdjc3NTdZcHIrTnViVzlvNGRQbi9FTEdwNTZzakxPNEIzTlRDMnNGMis1Ym1EalJ6ZE9YdHk5U3RmWi9OUkhZZ0hmeXNHbDc2VDN6Mjc1NHNUNmo4Wis4Rk9ycnYxYWRPaTFZTzFaR3JQU3pLSmxwejdxbXlGcXJTcTlZTTBaWFdYT0NDRXBrVmZQYmZ1Njg0QUplZ0pXRmt2NzIrekYzNGRVVFhrUm5jMmtmcEJuYnZYdSt2TjA4bGRlOGtOQ2lJRXpheG9HVWdxRm5GOWRic2kxU3FWQzQ0aXpsNTlxNnFVdUtWRTNUbTVZWm1abDEraDdVcDFVSW1Zd2lGaFl2L21ERURyRHFLcmJBSnBKZWJYcm9XZDd4NDN2RFc2NGRvOHlNYlhRdWplb0ljWHM2SzlRWGFzajVUSlpabXdZSWNTamRSZXREU1Fpb1ZLaDBQcG5nTXFpbk5xS1lpYUxIVGgyWHE5UnM1NXZFYWhYdTREWjN4OFMxRlhyMlFEeGRZWk1DZ0FBWGlOY0xuZmt5SkdFa0Z1M2JoRkNjaDVlRk5WVmVuY2JhbTd2aXAzNEFJeEFxVlRXVnhYblJGMHNTZzVYQlZLalI0L204VjY3R1lzeXFhUzJvdGpjMnI0c0x6MDU4Z3F0aktzNlc1QWVTMHRONmJxYzFwOXEwM09JUm5rVXBWSjVZZGQzd3JwcVJ3K2ZmcE8xVkhYeDhRL3FQR0RDbyt2SFEzZDg0K3pkeHBEbFhScDcyOUhwUDBkL1hlVGpIelQ2M1I4MEd1LzVhbXBWY2E2ZTNxS3ZIcjJ5N3ljdXoyelI3OWQwRlloNUp2ZE83Y2hQaVdHeE9aMzdheW50SkpOS1RtNzh1Q1E3MmR6R1llanNMM1Yxb2xBb2tpT3ZocC9kVGFzNE1WbnNqbjNIOUJrM1g4OVVJeC8vb0xIdi8zaDJ5NWZWcGZsN1Ywd1BtZm1weGhyQWdyVEhDcm1NeGVhNCs3NnNyU1JIelAvVzJrSExUN0E0TzRrUTR1VGgrNUllVjQrMDZKdUVFSi9PUWUxNkQ2MHBMN3g5OUxkVG16NFp0K2huM3k1OWFYWDJpcUtjNkt0SENTSGRRcVpjM3Z1anh1V1BicHl3ZG5UemJOdWRodFNxZDhqWnJWL1ZWaFJQK21pRGVtckFaTEVKSVV3bWk5TllxYWFHbXVwOVNKZVJhdFRVWnpLWlZ2WlBBdVdjeEFlRUVMZFduWit2LzhxaW5NMGZhSytsYlh3aUFUL3o4YjNVcU9zWmorL1JKWnh5bWRTelhZQnZsNzZ0dXZhWGlPcHBpS1ozbzBBbFhjRkhDR0d4dVM4WUNGSlNzU2orN2psQ2lJT2I5bCtZaWZjdmlnVjhqb21wUmpxc1FrZE9xM2Rwbk9veWFKS1FYOU95VTZDemQ1c1hHYVNabGEzK3pVQmZaOGlrQUFEZzlXSmxaVFYrL0hoTFM4dno1ODhyRklxU3RBZjg4dnhXd1pQdG0rdWMwUTBBVGFXNktEUGx4bC84eWlJYVNBMGJOaXdrSk1UVTlEWDkwL0cyajhmSm4yd0pUOHlzN0ZwMGVyS0J1a0l1VHdxL1RBang3dEJiMTdYVnBma1hkMzhmZS92TWpCVi9xQisvZjJaM2VzeHRGb2M3YXVIM3VyNXBEM2h6U1haOGVIVnB3ZW5mUHAvNnhRNDlmL252TS82ZFhxTm1jVXhNTmI0NjBsVThEQWF6NGJTQ3Q3L2RUMmNjNkVJWDJiWHMzS2RKQWltcFdGU2NuY3hrc2VVeTZiNlZNNjBjWEh3NkIvbjRCemR2MDVYTjRkYVVGNS8rN2RQQzlEaFRTNXVKUzlicFdoVlZrcE42NXZmUEtncWZ6Tm54Q3hqVTk0MzM5WlNlVWZFTEdHUm1hWHQ4L1ZLeGdIOXU2MWVwVVRjR1RsMnFXZ3lZbXhSRkNISHo3YWp4UlZjbUVUMzNUbW9YZG41TEo0UEk1VEpDaU5aQWloQ1NIUjlCQ0hGLzNoemt1UW41dGJRd1VKdWVJWVNRM3FOblY1WGt4ZDArYzNMamNocEx5YVNTMEcxZksrUXk3dzY5bXJmcDJyQ0gxS2dibWJGaHcrWityVjVUaVJCU2xKbFFXWlJEWnpacGVIVGpCTjEzcjZHeDcvK29FYWVxTk5YN3NDZ3pnUkNpcXd4NVZueEVaVkVPazhWdTJWSG5aMWsvTHMvTXcwLzc3QjROT1lrUDZKU2xsK2Ztb1EycVphZk52UHc2Qm8vMkN4aHNibTMzKzRjanJ2NzV5NU5oSkVRMit2YW1EUWJQV041MThPVG5HMG5vOXBVRjZYR1d0bzRzTnFjMEw0MWZWVVlZakhiYUNzT0poZlgzVHUwZ2hIUU1IcTBydTZRbDhEZ21QSzEvbmd3Y08vZjVCZ2tHUWlZRkFBQ3ZIUjZQTjNUb1VFTElsU3RYeEdKeGZXVmh6T2tOTFh1TWN1c1F4T0daRzc3bE9RQVlTS2xVeWtUMUJRbDMwc05PMDcrVGM3bmNBUU1HREJzMmpNdHRnbURpMzRqTjRicjdkc3BKZk1Ca3NkMThPdzZldmx3MTQrbkJ4YitxUy9PZHZkdDR0TmFaS1FqcmErbWVjZW9IRSs5ZnVuMThDeUdrLzVURmV2YmE0L0pNaDg3KzZ0Q1BDd3JTSHQ4L3UwZmpHNWVncnZyNmdYWDZCMTlmVTBFSUtjNU9QcmR0aGY2VzNoMTZ0dXM5VFAwSUxXN2RxcXVoUmRQMTQ1andKbjIwWGxSZmx4WjlLK1hCMWN6WSs5RlhqMFJmUGNJeE1mVnMyeTAzT1ZvaXJMZTBjNXE4L0hjSE4yOWRuZGc0dXRJeVdPNnQvUWU4dWNTMVpUdkRCOUM4VGRlcFgrNDZ0ZW1UeXFMczFLanJHWS92amxyd25WL0FJRUpJK3FNN2hKRG1iVFNMR1RGWnJJN0JZM1QwOTBScGJpcXR5cVNCVHJyUnI3d2dxeWd6d2NMR29abnU2amt2U2RTbEF4S1J3TkhEVjFWQ2EraXNMK29xUy9LU281VktwVktwdkxqNys4S01lRGFYRnpMelU2MDkwSkxoNWxaMmhqK291YldkbmJQbXdrbUtaNjZ6L0h5VHZBK0YvTnFpekFRVE0wdGRVeHJEeis0aGhMVHEycy9FN0RuM1ZMR3lkNTcwMFFaRFdqYXNjZDdrdWd5ZW5QTGdXdHRlUXp2Mkhkdk1zNVhxZUx2QTRSb2xuNVJLcFhxK28xUXFHdjdqU3RlMEprTlkyVHZIM1Rtcld2dkpaTEVIVGYrNDRTODlwVko1Y2ZlcTZ0SjhMczhzWVBnTVhiMVZGR1VUUWt3dG1xeVNGendUWkZJQUFQQTY0bkE0UTRjT2RYUjB2SHIxYWw1ZUhsRXFNaUxPbEdiRU5HdlZ6Y21uaTVtMTQ2c2VJTUIvaDdDbXZEUWpwaVR0UVYxcEhnMmszTjNkQnc0YzJLMWJ0OWMya0tMZS9HeXJWQ0ptYzdqcVg5NWliNSs1Y1hnang4UjArTHlWZXE2bHFaQzE0NU1xTm9MYXF0dkh0enk2ZnB6R05GWEZ1UmQyclpKSnhWS3hTQ1lSU1NVaXFWZ2tGUXVsRXBGVUxKUkpSS3F0MCs2ZDJ1N2RvWmQ2Q2lNUkNlaENtRWJWVlpZMDJwSm5icW1lU2RWV2xORGlMS3BKWVUyQ1oyN1pJV2hraDZDUllnRS8vbDdvclNPYkpTSkJlc3dkZXRiRTFDSXQrcVpTcWRBVkhKaVlXUXg0YXluWDFGelA5b0kwdEdJeXRjd3BjL0x3bWJYcXdKM2pXeUl2N0xkeGRQWHUwSXVXR1NyTFN5ZUVlTGJ0cHRHZXllSU1uZjJGL21jVWRtYTMxa3hxN285SDZYTExEUXNINkxyMjBZM2poQkMvSGlGR3J0RldXMUg4NE5JQlFraVA0WC92OWNaaXM4ZCs4SE5aWHJwN3EwNFhkMzlQM3pERDVueHAyOHlkRUVMb08xK3RZaFN0YUc3NGpvR0VFTjh1L1VKbWZ2S01RMjJhOTJGU3hHV2xRdEd5VTZEVytUV1pzZmRwaHRnMVpNcUxQSXFCNURJcElZU1FaeXRFSUJiVTBWbXJoalIyOHZCNWY5UGxoZ3Z1K2s1NjcrOE9oZlhoNS81SUNyODA5WXVkbG5aT3RQalVuOSs4YmUzbzJuM28xT2E2NTN4bEowU2MyUEN4cmhGcWFOOW5wSldEaTVCZncyUXl6U3h0UGRzRldOcHEvc3ROTHBOZDJQVXRuWE02Y05veVhaTUtDU0ZwRDI4U1FoemNXdWg5OXZDeUlKTUNBSURYRklmRDZkR2pSNHNXTFVKRFF5TWpJeFVLUlYxWkxyK3lzRERobm9OWGUvZU8vY3hzbkY3MUdBSCszWVExRlhteDE4dXo0NFcxNVVxNWpKWlo2ZEtseTZoUm81eWRuK0U3NTMrWStsb1NrWUIvNjhpbW1HdkhlT1pXRTVhc1ZmK2JQNHZOSVlUVVZaVXFGQW9tazZsVUt1bTZNTlg2TXJHd1hyV1p1bFFzMHJQdkZkMk55OFRNZ3NzekV3djRFcEhnM0xhdlozOS9VTFdDeWNiUjllTTlFZnFIblpjU2ZlakhoVDcrd2VNVy9hSy9KZU9mc1FoZE1PWFZ2b2RHR2F3WFYxR1luWnY4TURNMkxQUHhQZnJsM01HOXBiV0RTMVpjZUhsQjVxMGptMjhkMld6ajVPYmJwVy9MenNFZXJmMDF2bGQzQ0JxcDBXRmV5aU9sVW1GcVljM21jTXZ5TStMdW5OVzFTUi85T1E1NDgwUGZMdjFNVE0zcFUwdVB1VTN6UWRlVzdSc2R2RUtoS01sTzVwcWFjN2c4RnBzajVOZlF5eHRPODJGemVYUzlaTHZldzh5MFRTWXF6VTJMdm5xVXlXSjEwNXVESEZ5OWdNNE5VY2hsZE5yZDVrVkRHeDBuUlFQTjNLUW8xU1hENTY3dzd0RHozTFlWRW1HOXMzZWJ0ditjR2NjenMzRDJiblBtOXkrU3dpOFJRZ0xIemxQRmxLYm1WdlJkNGQyaEp5R2tMRCtqdHFLWXlXTFpPTGtwRklxR2kwQVZDcmxjSmxQZGZWclZXNmwrVUN1TkgzZVR2QS9sTXRtRGkzOFJRam9FajI1NHRxNnE3T3pXTDJuZE1ZMk5GNXVFa0YralZDcE5UQzFZYkxaQ0xrOTVjSTNtMUEyakdYV1Z4Ym5GV1VuMDQ4OWljMFQxdGVIbjloSkNhSGhrQ0QwVm9PUXk2ZU5icCsrZTJDcW9yVEt6c2l2TFQ2ZmQxcFlYc1RuY3RJYzMweDdlZFBadTIyUEVqTmJkQnpZTVRLdExDNnBMQ3d3Y2htMHo5eWV4cGc3bEJWa1hkbjFia0JaTENPa3hZb1pxS1docGJwcFVJckt3Y2VUeXpEZ21QRkY5YmZ6ZDBMaTc1K2dlQ0FZK09qUXRaRklBQVBENllqQVlUazVPMDZkUDkvSHh1WERoUW0xdHJWUXFGVlNYNUQ0cXlYMTB6ZGFqalh1N1BwYk5QTmtjRXlhYnkyU3lDSVBCWURBSmc0R0M2QUFxU3FXU0tKVktwWUlvbFFxRlhDR1R5cVhpMnRLY3dzU3dpcHkvSjNxdzJXd3JLNnVRa0pDZ29DQjJVOVMxL1M4UkMrc2ZYVDhlY2Y1UFFXMmxWL3NldytaOHBaRjkyRGk1TTVqTXlxS2MzejhjenVXWlNjWEN1c3BTUW9objJ5ZnJ3bXlidVhmcU56YnV6bGtIdDVZMmpxNDhjeXRUU3h1ZXVaV0pxUVhQM0lwbmJzbmxtWnVZV1ppWW1wdVlXcWpLRzJYRzNqL3l5L3VWUmRsM2ptL3BQMld4NnVFYUxUeE1sK0V3R0l4bkxWRk1zNEFYWDdoWG5KMWNVMTVVVjFsU1ZaeGJscDllbHBjdTVOZlFVMHdXMjhjL3FNdWd5WFRQUVZGOVhlckRHMG5obDNNU0gxU1hGank0ZU9EQnhRTW1acFkrL2tIZGhyemxvcnR1Y2NLOVVGWHBIQlcvSG9QMWpFcDlyU1VObGR4OE85RThVVDhtazNsMHpTSTZGZXR2RElaMyt4NnFleVBtZnpOc3psZXF2ZXFIejlPK2F2TE9pYTBLdWF4cnlCU05xdHNhNm1zcTZJeWtKNVRLZjl3MWdGd21WVjBpbFlqaTdwek5UWW9pRE1iZ0daOW94QTIxRmNYSDEzOVVrcDFNQ0FrWU5pMW93dDhiQmJxMzZweVhFbk4welNJcmV4Y0drMWxiWGtRSWFkRXhrTXN6Tzd2bHk0U3dDeG9QdXZIZGdRMUhFbjMxS0MyYXJzZnNIdzZyaDd4TjhqNU1pNzVWVlp6cjROWkM5VEZVZCsydk5jSzZhcTZwdWE1VmlpOG81dnJ4MjBkL1U4VytOTDl6Y0d0aHBTTTJwZmhWWldkKy83emhjUi8vNEJjWkRMKzYvTkgxNHpIWGo5ZlhWREJaN0I0alp2UWFQWWYzZExtaXZhdlhqSlY3c3hNaXcwN3Z5azJLT3IzNVV6c1h6MTZqWnJmclBVeTltRjJibmlGOXhyM1RzUFA5cStab0xBelVyN3EwSVBMQy9zYzNUOHBsVXNKZzlCazN2OCs0K2FxejZZL3UwTmROUXpNdnYvWjlOSU5wTUE3OGd3QUFBRjUzYkRZN0tDakkzOTgvS2lvcUlpSWlNek9USHEvS1M2cktTMkt5MkR3ckIxTXJCeE56S3lhTHcyUnpXQndUWkZJQUtrcWxVaTRWSzJReWhWd2lFZFFKYTh1Rk5lVUt1VlM5amFlblo4K2VQYnQyN1dwdGJmM3FSdnIvaThsa2xlYWxtVnBZaDh6ODFDOUF5N2R1Q3h2Ny9sTVczeit6VzVVQ1dObzU5Um8xVzMweDJvQzNsZzZhOXZFemhVUXRPdlpxMDNOSVhrcTBoNStXYXRNdlEwSGFZOEpnK0hicCs0TDkzRDJ4allZK0toYTJqaDZ0L1Z0MkR2TDFEMWF2M2NNenQrd1lQTHBqOEdnaHZ5WTU4bHB5eE9YYzVJZGlRVjF5eEpXZzhRdTA5ZjJFVS9PL3krVXdXV3piWnU0OVJzeHNZWENsNmpZOWg3RFlITSsyMnZmNWFxaFZ0d0hGV1lsUDd6RXNiUjA3OVJ1bnZ0VVhtOE1sQmxUajdqOWxzWkJmbzc2V1NxdVozL3o1ZEpKUkUyQnpUT3BySzNubVZ0Mkd2T1htMDBIamJFbE9hbGxlR2lFa2VOSjd2VWZQVmovVlkrVGJ0UlhGNlkvdVZwZm1FMEs0cHVZdE8vY0ptZmtaSWNTNVJUdHAwMVhzTmpIOVJ6bW5KbmtmdHU0K29IMmZrVzE3RGRXNlJqSm8vSUxjcEtpaHM3NTRwbldJaGxPOVAya2FaV3BwNDlxeS9ZQzNsdXBmc09ubzRVTVlEUFhGa3BaMnpkcjJHdEp6NU52UFBaTFMzTFEvdnA2bWtNdVlMSGFIb0ZHOXg4elZPb1BKcTEyQVY3dUF2SlJIdDQ1dXprK0pDZDIrUWlvV2RoazBpZFp4dDNGeXQyM1czTjdWcStHRkRtNHRoSFhWaHRmNnZIWmdMVjJMWitQa1BtTCtTbzFKYXMwOFczTk56ZVZTeWRPbGpzVFUwc1l2WUZEZlNlODN5YTRMOEJ3WVNyVjNKQUFBd090TXFWVFcxTlJrWjJkSFJrYkd4c1pLcFZJRExnSUFuVmdzVnNlT0hRTUNBcnk5dmEydHJZMWMzY1lJWWg3RnZyTm9LVjhnZm12Smo2MzlYN1JBRWwyWDEwUkRNNVNncnByRllqOTNBZVpYcFNRbjVkeTJGZmF1WG5iT25nNXVMVng5T3RnOExhM1ZLSDUxUlhMa0ZRYUQwZWllWDBxbFVpR1hLNVVLSm92OXIzNzNLaFNLbXJJQ0ZwdHJaZC9zNVQxS1FYcWNTNHQyV2wrb2hMQUxMRFpYYTk3NnI2WlJ5VnVEa0Y5cmFxR3p5UHFMazh0a0RBYUR3V1EreDkvSmxFcWxVcUVnREVhVHZMR3Y3bCtqa010NmpKaXBwMmFUdXN6WSt3bjNRb2ZQVy9tc0V5ME5JUkVKejI3NXdzYy91SDJma2ZyN2wwa2xUOUxlLzVhTStLZ0Q2ejVsS0NUYk5xM3RHYUJaeis3L0VESXBBQUFBTGVycjY2T2lvakl5TXJLenMwVWlrVlFxbGN2bFNxVlNMcGNyRkFyODN4TkFoY0ZnTUo5aXNWZ2NEc2ZFeE1UTHk4dkh4NmRyMTY0V0Z2K3lzT09aTkcwbUJRQUE4SUwrZFprVTF1NEJBQUJvWVc1dTNyZHYzNzU5K3hKQ3FxcXFxcXVyNitycVJDS1JRQ0FRaVVTeXhzcXBBcncrV0N5VzZWTVdGaGEydHJhMnRyYXZlbEFBQUFEd0w0Qk1DZ0FBb0JINGpnMEFBQUFBME9UK3hldWlBUUFBQUFBQUFBRGdYd3FaRkFBQUFBQUFBQUFBR0JzeUtRQUFBQUFBQUFBQU1EWmtVZ0FBQUFBQS95K3lFeUpyeW91YXRzL0s0bHlGUXRHRUhRcjVOU1U1S2FWNTZVM1k1MHRTbXB1V0VuVWpNL1orVTNYNCtPYXAvTlRIVGZ0NkFnQzh0bERqSEFBQUFBRGcvMEpGVWM2SjlSOHBsY3B4aTM1cDBiR1g0UmVteDl6aFY1ZDE3aisrNFNteHNIN1g1NU01WE41Ym4yOTNhdTdiSk9OTWk3NTFmc2MzcGhiV2k3ZGNmL0hlNUlidFpNcGkvK09iUytyRG0wVVo4VUVUMzJVeWRmNlZYU29SSC9uMUEzNVZtV2ZiN3MvMGV1b2k1TmRjK3VNSGhWdytZK1ZlMTVidFg3eERBSURYSERJcEFBQUFBSUJYVHlvV25kcTBYQ0lTMkx0NnUvbDJOUHpDdkpTWTQrdVhLaFVLSm92ZE1YaTB4dG0wNkZ0eXFjVFUzTXJCclVWVEQ5a2dVb2xZTEtqVGRWWXVrMjVaTXRLUWZtYi9jTmpKdzRmZUZ0UlZuOXY2bFVRa0tNdFBIN1h3ZXhOVGM2MlhoSjNleWE4cUk0VGtKRDVJdkgrcGJhOGh1anF2S3NrdnlrelFlc3JNeXRhclhRQzluUlo5U3lHWDI3bDRJWkFDQUdnU3lLUUFBQUFBQUY0eHBWSVp1bjFGV1Y2Nmlabmx4S1hyZElVc1dybjVkbXJkZldCeXhKWHpPNzlsc2JudGVnOVZQNXQ0L3lJaHBHMnZvVXdXNjVtR2xCWjlxeVE3MmRIRHQzWDNBWVpmVlZXU2wzRHZQSlBONlQxNk5qMlM4dURhdWExZjZXby85Y3VkOUlhSm1ZV3VObUlCWCtPSW1hWE4yQTkrUHJGaFdYck1uZjNmelhuajQwMld0bzRhYmZKVEgwZUU3aVVNUnRkQmJ6eThjdmpTSHorNCtYYXlkbkRXK2hBNWlROHU3bDZsOVpTYmJ5ZFZKcFVhZFowUTBxbnZHRjFEQlFDQVo0Sk1DZ0FBQUFEZ0ZidHpmRXR5NUZVV216Tmh5VnJiWmg0YVp6Tmo3M3UyN2E2eGVFMkZ5V1NPV3ZDZHFMNDJPejRpZFB2WFhKNnBiNWUrOUZSdFJYRm1iQmdoeEwxVjU2cVNQUDFqTUxkMjRQSk1WWGZUb20vRjNqcmRydmV3WjgyazdwN2N6dWJ5VkptVXFZVzFzM2VicDJmenhZSTZLM3RuTXl0YmVvVEY1aEpDck95ZDMxMGZxcXZQell1RzB1bE82bHAwN1BYbVoxdVAvUEorV1Y3YXZwVXpKeTNicUpwRlJaLzRxVTNMRlhKNWp4RXorazlaWEZkVmxocDEvY2d2NzAvOWNxZVpwVTNEaDNEMjh1djFkTUFxMWFYNVNlR1hWWGNGdFZXWnNmY1pUR2E3d09HR3Z5QUFBS0FITWlrQUFBQUFnRmZwOGMxVFlhZDNFVUpHelArbXVWOFhqYk1Sb2Z0dUhOclF0dGZRVVF0WE1SZ01yVDJ3Mkp5eEgveThiK1hNeXFMc3MxdS9XckRtREUxZUh0MDRRWlJLUXNpSkRjc2FIY2E0eGIrMjd0YS9pWjdUMzFwMkNtelpLWkRlUHJIaDQ5U282NzNIek8zY2Z4dzlVbHRSb3RHK0lEMU9MS2h6OW1xanlxMTBjZlBwOE5ibk93Nzl0RkFtRmF0WGxhcXJLanY0NDBKK2RibG4yKzdCRTk4amhBeWZ0Nkt5T0tjOFArUHd6Kys5OWRtMmhuT3luTDNicUlJemxmU1lPK3FaVkVMWUJZVmNSaGlNM1YrOHFXZFUzVUttOUI0elIvL0lBUUNBUWlZRkFBQUFBUERLSklWZnZyQjdGU0ZrOEl6bFdnc2V1YmYyNTVqd0V1OWY1SmxiaGN6OFJGYy9QRE9MU1IrdFAvenorOFBuZmswREtZbElHSFA5T0ExY09DWlBKa0JWRnVYVTExU1lXOXZidVhocTlLQjFBcEh4WFQrd3JpRHQ4Y1NsNjMzOGd4cHQzTXl6MWRRdmRzaGxNbFcxcklxaW5NTS92MWRiWHVUVTNIZnNCei9UeVdVOE00dEpIMjNZLzkyY2t1emtQNytiUGVIRE5RMG5velVxN3M0WlFnaFJLZ1cxbFhxYWlZWDF6OW96QU1CckM1a1VBQUFBQU1DcmtSeDU3ZXpXcjRoU0dUUmhZZGZCazdXMmNmUHBNUHJkMVNjMmZCUjk5WWlacFUyZjhlL282czIybWNlOG40NnJsdmc5dW5GY1dGZHRaZTg4L2VzL1ZBZlA3L3cyOXRicGxwMzdESi83OWN0NVRzYWdWQ3BWVThiVWE3ZW5SZDgrdCswcnNZRHY2T0V6NWRPdHBoWldxbFBXRGk1dmZiNzl3QS96eS9Nei92aDYycWdGcXd6SnZGUnlreDZXNXFhWldkbSs4K3RwamRscXAzLzdMT1BSM1lIVGx0RTZVeXcycHltZUlnREFhMEhuenFrQUFBQUFBUER5eE40K2MvcTNUeFZ5V2EvUnN3UEh6dFhUMHJkTGNNak1Ud2toZDA5dWYzamxzSjZXcXV4SkxLd1BQN2VYRU5KanhFeGRoYWorcGVReTJlR2Yzd3M3dlV1aFVLZ09Ta1RDeTN0L1BMNXVpVmpBOTJ6YmZkcVh1eHBPKzdKdDVqNWo1VjZucjc2UUFBQVM5a2xFUVZSbjd6WmlBZi9ZMmc5UC8vWlp3NVdEdWtSZFBraGZWUTZYeCtXWnFmOVhXMUZNQ0xGMWNxZDNrVWtCQUJqdVAvWC9Kd0FBQUFDQS8zOXltZXp1eVczM3ord21oUFFhTmF2dnBQZlV6eW9VQ3BsRUxCVUxwV0toVkNLU2lvVVNrZERTMXNuVnAwTmhldHlWZlQvenpLM2E5UjVHRzlkVmxVbit1VmpNM3RXTEVCSjJlcGVndHRMQzFyRmo4R2pqUHJtWEx2WGhqZXo0aU96NGlOemtoNk1YZm05bVpac1ZIM0ZoNTdjMEczTDE2U0FSQ1k3OHVralg1VXFGd3MyM1UwSGE0NlR3eTJuUnQ2ZCt1ZE9sUVNVcERSV0YyV25SdHdnaGNxbWtxaVNQdnNJcTFhVUZoQkFyQjVlbWU0b0FBSzhMWkZJQUFBQUFBTVpUVlpKM2NQVUNHcUF3V2F6TXVQc3BVVGRrVXJGY0twRkp4Vkt4U0NHWDZlOGhkUHRLRXpOTG44NTlDQ0hYRDZ4VnI4Tk5DUGw0VHdTTHpWYklwWVNRb0FrTE9TYThGeG10UXFHUVNzUWFCK1d5SnlQVWMrcnZIdVJ5a2FEdTZWa3BJVVFxRmdycXFna2hMSmFXTHlOS3BZSVF3dFIyaW1yVFk3QlNxYnl3ODV2cytJZzlYMDBkdi9oWEs3dG1ZaUhmMHE3WmlQa3J4Y0w2azQwVmRKLzY1VTZ4Z0g5aDl5cVBWcDBiRGFUbzlEU2xRbUZpWmlrVzFKWGtwcXBuVXZ6cWNxbFlTQmlNNXloUUJRQUF5S1FBQUFBQUFJekh5dDVGS2hIUjJ3cTV2Q1E3V2FNQmk4UGw4c3hNVE0xckswb1VjcG16ZDF0ckJ4ZU9DWTlqWXNyaDhuSVNINVRrcEp6YXRIenk4dDg5V25lMnNIR2sxY29WY2htZHNFTU5uUHFSVi91ZTNoMTZ2ZUJvazhJdkpZVmYwbnBLeUs5Wk02ZDNvejFVbGVUdCtHU0MrcEZyZjYyNTl0Y2FRb2lIWDVkUkMxWnB0SmRKUklRUS9WRmEyNTRoOWk2ZXg5WXVxYXNzK2V2N3VmTi9QakhwbzQyTzdpMU56Q3dVY3ZuU0hYZFVMU012N0w5N1lsdkh2bU1HVGZzN3FHSnplVXdtYys3cW82cDFkb0s2Nm4wcloyb2RpVVJVbi9MZ0dwZG5OdURORHkvcytpNC9KYVp0enhCVm00TDBPRnJKaThNMWFmU2xBQUFBRGNpa0FBQUFBQUNNaDhWbTl4NHp0N28wMzg3WjA4TEdnY3N6NDVxYWwrYW1YZHJ6dmFPSHo2enZEakJaTE5weSsvTHhsVVU1ZmNiTlY2L0dYVmRWdHZmcmFmenE4bHRITmszN2F0ZkFxVXNIVGwxS0NLa3VLOXk2ZEpUNkE3WHNGUGdpNDJTeTJMcEtJeW1WQ29WY3JyV2V0MUtwMUpqbnhlSndIVDE4NmUzYWlpS3hnRzlwMTR4bmJrV2puSWFkUzBSQ1FnaVhaNlovZU0wOFc4LzhadCt4dFVzNkJJMnlzbmUyc25kK09td1dsL1gzdFhTRVRDYXJZWWZxRmRBVmNsbDFhYjdXQitMeXpQdE4va0JVWDBzRHZxejRjUFd6aGVteGhCRFhGdTMwanhZQUFMUkNKZ1VBQUFBQVlGVGRoN3lwY1lRdTVUTXhzMVFGVXJwWTJqcU9XL3hyK05rOUk5NzVWayt6UDc2ZUxoSFZOenhlWDFOQkNFbDVjQzAvOVpHV2dRMmQ1ajlnUEwwOWROYm5RMmQ5cnJYejJOdG56dS80eHRUQ2V2R1c2eHFuc3VJampxOWJxaDRBMlRpNnp2bmhFTDE5WXNQSHFWSFhBOGZPNjl4LzNOTW5ybGxsWE1pdkpvU1lXbGpyZVhhVWhZM0RqQlYvTlBxS0dZN041UzNiZFU5MU56M216ckcxSHhKQ0FvWk5rMHJFSEs2SmxiMXpWWEZ1ZFdtQmpaTWJiWk9YSEUwbmZEWFZHQUFBWGl2SXBBQUFBQUFBWGpGaFhUVWh4TVRVd3BER2JqNGRKaXhacTc5TlZVbXVXTURYZFZZczRHczlLNnF2TVdRQWVuaTM3NkVlNnp3clFXMlZXTUJuYzAwczdab1owbDRWU0ZXWEZsejU4K2VHRGVqc3A4ellzS05yRmpjOE8rbWpEWG82ZDNCdk9YakdjZ3NiUjBJSVhacm40eDhjZmZWSTNKMnpRUk1XMEFjdHpJZ25oSGkxNzJud1V3UUFnTDhoa3dJQUFBQUFlTVVxaTNNSUlkWU96azNWNFhzYkxoS2liSGo4OHQ2ZjR1K2VhOTluWk1qTVR4cWVaYkc1VDhlVG0vTGdHcHZMYXppbHExRjVLVEg1cVkrc0hkM1U2eTRacUx3d2l4QmkyNnc1ZzhGb3RISEc0M3RpQWQrM2F6OE8xMFFzNUdjOHVxdXJaVzFGTVoySjlreHNIRjI3RHA2c2ZzUzNhNy9vcTBkaWI1OE9IRHVQeVdJbGhGMGdoRGg3dDdWeGRIM1d6Z0VBQUprVUFBQUFBTUNyVjVhWFRyT1lwdXFReXpQVmVweE9MR0t5dE5SWCtzZDQ4ak51SGRsc2FtSDlISmxVVGtMazNaUGJ2VHYwZW81TUtqcytnaEJTV1pTOWVkSFF3TEh6L0FkTTBOTTQvdTY1cFBETGZnR0R4bjd3azROYml3VnJ6elpzRTNQdGFFVG92cmE5aGdaUGV1OVpCOU9RVjdzQTIyWWVWU1Y1Y1hmUHRla1JFblB0S0NHa1k5OHhMOTR6QU1EckNaa1VBQUFBQU1DckpCV0xDdEpqQ1NHcVd1Q3ZEd2FUeWVieU9DWlBFclQwbU51RUVCc250NHJDYkxId1NUMnNqc0dqUmZWMVpwWTJHdGNXcE1VU1FseGF0cWUxek9sa3BmS0NUQWUzRnFvMnRKZzZsMmVtbXNva2wwbWxFakhQektCbGtwcWpaVEM2RFhuenlyNmZieC85cmJJb20xOWRibXBwMHo1d3hQTStld0NBMXgzelZROEFBQUFBQU9DMWx2SDRua3dpNXBqdzNGdDFNdkNTK3ByS1J0c0lhcXRvdGFQL1QzS1pMQ2Z4Z1Z3bVhiYnIzcnlmamhGQ3NoTWlTM05UZWVaV0d1V1pnaWUrR3pMekV3c2JCL1dEL09weXVoelBvL1hmOWNVVHdpN3UvSFRTcVUyZktKVmExaTBTUWdyUzQzWjlQamwwK3dvREIxbGZVL253eW1IMUk1MzdqN2QxYmw1ZlV4RVJ1bzhRMG1mY2ZGMVQwZ0FBb0ZHWUp3VUFBQUFBOENxRm4vdURFTktpWXlDYnd6WHdrdjJyNXBpWVdneWN1dFNqdGIvV0JrV1ppU2MyTFBQdDB0ZTFaZnNtSFd3VEtFeVB6VStOU1l1K0xSYlVqWGx2TlozQkpKZEpieDdlU0FqcE51Uk5pVkRMam9GWDkvL3ExTHlWWDhCZ21nSGxwejRtaEhCTVRKdDV0cVlOcEdMUnpjTWJDQ0hXanE2NnlsR1ptRnJVVmhSWEZ1VkVYenZXWmVCRVBZTVUxZGRGbk4vMzRPSUJRcFNkKzA5Z3NaOThiMkt4T1lGajU1M2IraFVoeE5IRHgzL2dKRDJkcEViZGlMMTlSaXlvYTlOelNKZEIrbG9DQUx5ZWtFa0JBQUFBQUx3eTBWZVBGbWNsRWtKNmpKaGgrRlZpUVYxVmNXNU5lWkhXVE9yQnBZTTNEMjJReTZRVmhWbE5PdGpuVjExYWtQSDRYbkYyRWlFazl2WVpldERPeGN2TXlvN2V2bjV3ZlhGV2txV2RVN2NoYjRXZDJ0R3doK3o0aUtoTEIxbHNUcnZldzJpd1JRaHg4KzJvU292Q3p1eXFxeXkxc0hIb1BXYXVybUU0dUhuM243TDR5cjZmcng5WTY5bTJ1NzJMWjhNMlFuNU4xS1dEVVpjUDBxMEozWHc3U1VRQ1V3c3JlcllvSytuR3dmWDBkbGxlK3NQTGg3b1BmVXZyWTkwOXVlUHVpYTMwZGw1S2pFaFExM3YwN0dkNXpRQUEvdnVRU1FFQUFBQUF2QnE1U1ErdkhWaExDR25mWjZUaEU1cVVTcVdvdnBZUVltbnI5UGRCaFp6ZU9McG1FYTBVN3R1bDcvQjVLMS9Pd0o5QlF0aUZlNmQyVkJibHFJNDA4MnpkdXZ2QTF0MEgycnQ2MFNPM2oyMTVlUGtRWVRCR0xWaWxxOUlUZmNybTFrOVc4R1VuUktndjNDdkpTYUdMNmZwTldXeGlhcTVuUEYwSFQwNlB1WjBWRjM1aDEzZFR2OWhCWjFSSnhTSkNpRktwdUg1d2ZjeTFZMUt4a0JEaTZ0T2h6N2gzV25Uc1JTOVVLcFZSbHcvZE9ySkpKaEdiMnpnMDkrdVNGSDc1Mmw5cmlyT1RCazlmempPM1ZIOFVJYjgyN1BST0ZvYzc1cjNWREFienpPK2YzenU1dlZ2SW0xam9Cd0NnRHBrVUFBQUFBTUFyRUg4MzlNS3U3K1F5cVpXOTgrRHBIMnRyd3FDTDJqU084cXZLRkhJNVhhU21PbGhabkV0dlpNZEhzTmljZmxNV1A4ZVdlUzhEbDJkT0F5bVhGdTM4QWdhMTdqN1F4c2xOZFZZcUZsM2QvK3ZqbXljSklZT25mOXk4VFZkQ0NHRXduano1cCtReVdYMXRKU0hFMnNHRkZwTXF6VTBqaE5CcFluS1o3TnkyRlFxNXpMTnQ5L2FCdzlVZlhXdGhxWUZUbCszK1luSitTa3pNOWVOMEJSK2RVQ2FYU2lMUC8wa0ljV3JlcXU4Yjc3ZnNGS2k2cENncjZkcGZhL0pUWWdnaER1NHQzMWkyMGNyZTJkckJOZnpjSHduM3ptY25SUFlaOTA3SDROR3FTVnZWcGZrS3VjeTdiYTlXWGZzUlFydzc5RXFOdWw1Vmt0Zk1zOVZMZUkwQkFQNnRrRWtCQUFBQUFCaFZlVUhXdGIvV1pNWGRKNFJZMmpsTitYU0xpYmJKUVphMmpwVkYyY21SVjMzOGcxVmhoMXdtalRpL2p4QmlZbVpoWmRlTUhsVEk1UkdoZStsdDIyWWVZOTcvMGRuTDc4WEhLZVRYL0RvbnNPRnhPaWRMMTFtRlhLWit0MFhIM2dPbkxXdlZ0YisxZzdOR3k2TE14TE5idjZvc3lpYUVESnkyck92Z3lmUzRxWVUxSWFRZ1BWYWhVRENaVEVKSVV2Z2xwVUxCTVRHbG1WUm1iQmdoaE1saTAwMzNzdUxES3dxejJGeVRvYk8vcEQzd3E4dlpYSjVTb2NoTGpxYXZsZnJqT3JoNWQrbzNMdWJhc2F6WU1KcEp4ZDg5UjAvWk9Ma0hUVmpZdHRjUVZVV3Fpc0xzc0RPN0V1NmRwM2Y5QjA0YzhPWVNqZ21QRU5KdjhnZXVMZHVIN2xoWlgxMSthYy8zNGVmMitBK1kyTDdQU0FzYmV4b1hsdVNrMUZZVXM5aGN1anpUMHM2SkFBQ0FHbVJTQUFBQUFBQkdVcEtUZXZQd1JwcEdFVUtjdmR1TWZmOG45WGxENm56OGczTVNIeVNGWDBxTnVzN2xtZEdEWW1FOURYMDZCbzloc2xpcXhwWjJ6UWdoN3EwNlQxcTJVZi9pdFdjaWs0aWUreXpGWXJNYnp0aXFyU2k1ZmV5MytMdWhoQkNldWRXb2hhdlVKeVY1dHUxT0M0UnZlbit3cVlXMVRDS21XK3kxNlJsQ256TE5wRnhhdE9Od1RRZ2hQcDM3ekZsOXBDUTcyYmFaTyszaDlPWlA4MUppVkIyNituVFVHRURRK0FWT3pWdDE3aitlM3UwK2JGcnF3NXM5Ujc0ZE9IYWVLdjZycXlxN3RPZUg5SmpiOUs2RFc0dkJNNWJUc2FtMDZ0YmYxYWZEdGIvV0pJVmZyaWtydkhsNG82Q3Vhc0NiSDVwWjJyVHZNeUwrYnVqdlMwWXltU3lGWE5ZdWNMaVpwVTJqTHhjQXdHc0ZtUlFBQUFBQWdKR1lXOXZST3Q4bVpoWTlSODdxTVh5NmVxNmtvY3VnTjRUODZ2aTdvYldWSlVKK0RUM0laTEZ0bk56YkJ3N3ZOWHFPcWlXVHhSb3gveHQ3VisrdWd5YzNTU0RsNngrOGRNZWQ1N3YyL3BuZDk4L3UwZDlHeUs5T2VYQ05FTkt5YzU4aGIzOW1aZitQS1ZTdUxkc1BuN2NpSW5SdlZVbStzSzZhd1dSYTJqbTE2dHEvMytSRnRJRkNMbU95Mk9yMTNlMWRQTlVMbHR1N2V0Tk15c0xXc1hPL2NhMjc5ZGNZZ0ptVnJmK0FDYXE3Ymo0ZDVxdytvbEh5M01MR2djNkhzckIxN0RWcWR1Zis0MVZ4bFVhek1lK3Q3akxvamR0SGYyT3kyS3BCRG5uN2M1NjVkVkw0SmFWUzJhYkhZTlZ4QUFCUVlXaGRZZzBBQUFBQUFQckZQSXA5WjlGU3ZrRDgxcElmVy90cldjV21WVXJVRFg1VldZZWdVYTk1dWV1VXFCdE1Kc3UzUy9EelhTNFM4T1ZTaWJtMW5kYXpDb1ZDcVpBem1DeTY5Tys1U1VUQ3BQQkw3UUtIc3psY1E5cExKV0k2ZFFzQTRKWElpSTg2c081VGhrS3liZFBhbmdIZFh2VndHb2Q1VWdBQUFBQUF4dE53enM3cjZRVmZCMTNiODFGTUpwTzhXQnBGY1htbW5mcU5OYnc5QWlrQWdHZlNCTCtwQVFBQUFBQUFBQUFBbmdreUtRQUFBQUFBQUFBQU1EWmtVZ0FBQUFBQUFBQUFZR3pJcEFBQUFBQUFBQUFBd05pUVNRRUFBQUFBQUFBQWdMRWhrd0lBQUFBQUFBQUFBR05ESmdVQUFBQUFBQUFBQU1hR1RBb0FBQUFBQUFBQUFJd05tUlFBQUFBQUFBQUFBQmdiTWlrQUFBQUFBQUFBQURBMlpGSUFBQUFBQUFBQUFHQnN5S1FBQUFBQUFBQUFBTURZa0VrQkFBQUFBQUFBQUlDeElaTUNBQUFBQUFBQUFBQmpReVlGQUFBQUFBQUFBQURHaGt3S0FBQUFBQUFBQUFDTURaa1VBQUFBQUFBQUFBQVlHeklwQUFBQUFBQUFBQUF3Tm1SU0FBQUFBQUFBQUFCZ2JNaWtBQUFBQUFBQUFBREEySkJKQVFBQUFBQUFBQUNBc1NHVEFnQUFBQUFBQUFBQVkwTW1CUUFBQUFBQUFBQUF4b1pNQ2dBQUFBQUFBQUFBakEyWkZBQUFBQUFBQUFBQUdCc3lLUUFBQUFBQUFBQUFNRFprVWdBQUFBQUFBQUFBWUd6SXBBQUFBQUFBQUFBQXdOaVFTUUVBQUFBQUFBQUFnTEVoa3dJQUFBQUFBQUFBQUdOREpnVUFBQUFBQUFBQUFNYUdUQW9BQUFBQUFBQUFBSXdObVJRQUFBQUFBQUFBQUJnYk1pa0FBQUFBQUFBQUFEQTJaRklBQUFBQUFBQUFBR0JzeUtRQUFBQUFBQUFBQU1EWWtFa0JBQUFBQUFBQUFJQ3hJWk1DQUFBQUFBQUFBQUJqWTcvcUFRQUFBQUFBL0lzcDVQS2k3RFEyeCtSVkR3UUFBRjUzaFZrcGNwbVUvZStaZllSTUNnQUFBQURnK1VuRW9odW5kclBaM0ZjOUVBQUFlTjNKWlZLUm9NN0N3dUpWRDhSUXlLUUFBQUFBQUo2SHZiMmRrNk9EV0N3aGhCQ0Y1RlVQQndBQVhuZHNKckd3c0hDd3QzTjBkSGpWWXpFSVE2bFV2dW94QUFBQUFBRDgreWdVaW96TXJJcktxbGM5RUFBQWdML1oydHI0dG16QlpQNExsdkFoa3dJQUFBQUFBQUFBQUdQN0Y4Um1BQUFBQUFBQUFBRHdINE5NQ2dBQUFBQUFBQUFBakEyWkZBQUFBQUFBQUFBQUdCc3lLUUFBQUFBQUFBQUFNRFprVWdBQUFBQUFBQUFBWUd6SXBBQUFBQUFBQUFBQXdOaVFTUUVBQUFBQUFBQUFnTEVoa3dJQUFBQUFBQUFBQUdOREpnVUFBQUFBQUFBQUFNYUdUQW9BQUFBQUFBQUFBSXdObVJRQUFBQUFBQUFBQUJnYk1pa0FBQUFBQUFBQUFEQTJaRklBQUFBQUFBQUFBR0JzeUtRQUFBQUFBQUFBQU1EWWtFa0JBQUFBQUFBQUFJQ3hJWk1DQUFBQUFBQUFBQUJqUXlZRkFBQUFBQUFBQUFER2hrd0tBQUFBQUFBQUFBQ01EWmtVQUFBQUFBQUFBQUFZR3pJcEFBQUFBQUFBQUFBd05tUlNBQUFBQUFBQUFBQmdiTWlrQUFBQUFBQUFBQURBMkpCSkFRQUFBQUFBQUFDQXNTR1RBZ0FBQUFBQUFBQUFZME1tQlFBQUFBQUFBQUFBeG9aTUNnQUFBQUFBQUFBQWpBMlpGQUFBQUFBQUFBQUFHQnN5S1FBQUFBQUFBQUFBTURaa1VnQUFBQUFBQUFBQVlHeklwQUFBQUFBQUFBQUF3TmlRU1FFQUFBQUFBQUFBZ0xFaGt3SUFBQUFBQUFBQUFHTkRKZ1VBQUFBQUFBQUFBTWIyUDZyZ3VOMzNSTWp2QUFBQUFFbEZUa1N1UW1DQyIsCgkiVGhlbWUiIDogIiIsCgkiVHlwZSIgOiAiZmxvdyIsCgkiVXNlcklkIiA6ICI2NTkwNjI0ODgiLAoJIlZlcnNpb24iIDogIjI5Igp9Cg==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WPS 演示</Application>
  <PresentationFormat>全屏显示(16:9)</PresentationFormat>
  <Paragraphs>63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Weibei SC</vt:lpstr>
      <vt:lpstr>仿宋_GB2312</vt:lpstr>
      <vt:lpstr>Impact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_Duty-Lin</cp:lastModifiedBy>
  <cp:revision>35</cp:revision>
  <dcterms:created xsi:type="dcterms:W3CDTF">2015-04-24T01:01:00Z</dcterms:created>
  <dcterms:modified xsi:type="dcterms:W3CDTF">2025-09-23T02:01:26Z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C0BDD2A447B543E38C5BACD49353D713_12</vt:lpwstr>
  </property>
  <property fmtid="{D5CDD505-2E9C-101B-9397-08002B2CF9AE}" pid="3" name="KSOProductBuildVer">
    <vt:lpwstr>2052-12.1.0.22529</vt:lpwstr>
  </property>
</Properties>
</file>